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73" r:id="rId2"/>
    <p:sldId id="340" r:id="rId3"/>
    <p:sldId id="374" r:id="rId4"/>
    <p:sldId id="375" r:id="rId5"/>
    <p:sldId id="376" r:id="rId6"/>
    <p:sldId id="365" r:id="rId7"/>
    <p:sldId id="377" r:id="rId8"/>
    <p:sldId id="378" r:id="rId9"/>
    <p:sldId id="379" r:id="rId10"/>
    <p:sldId id="380" r:id="rId11"/>
    <p:sldId id="381" r:id="rId12"/>
    <p:sldId id="382" r:id="rId13"/>
    <p:sldId id="383" r:id="rId14"/>
    <p:sldId id="384" r:id="rId15"/>
    <p:sldId id="385" r:id="rId16"/>
    <p:sldId id="386" r:id="rId17"/>
    <p:sldId id="388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6F3E"/>
    <a:srgbClr val="61B2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2B4C63-D2A9-4611-963D-35E1F3569E66}" v="5" dt="2023-03-30T08:38:36.2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6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27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ne Noppert" userId="207d1477-45e6-46fb-917b-b01b3915f1b1" providerId="ADAL" clId="{6C2B4C63-D2A9-4611-963D-35E1F3569E66}"/>
    <pc:docChg chg="undo redo custSel addSld delSld modSld sldOrd">
      <pc:chgData name="Eline Noppert" userId="207d1477-45e6-46fb-917b-b01b3915f1b1" providerId="ADAL" clId="{6C2B4C63-D2A9-4611-963D-35E1F3569E66}" dt="2023-03-30T08:40:07.307" v="274" actId="47"/>
      <pc:docMkLst>
        <pc:docMk/>
      </pc:docMkLst>
      <pc:sldChg chg="del">
        <pc:chgData name="Eline Noppert" userId="207d1477-45e6-46fb-917b-b01b3915f1b1" providerId="ADAL" clId="{6C2B4C63-D2A9-4611-963D-35E1F3569E66}" dt="2023-03-30T08:33:21.643" v="172" actId="47"/>
        <pc:sldMkLst>
          <pc:docMk/>
          <pc:sldMk cId="1700477716" sldId="268"/>
        </pc:sldMkLst>
      </pc:sldChg>
      <pc:sldChg chg="del">
        <pc:chgData name="Eline Noppert" userId="207d1477-45e6-46fb-917b-b01b3915f1b1" providerId="ADAL" clId="{6C2B4C63-D2A9-4611-963D-35E1F3569E66}" dt="2023-03-30T08:32:29.993" v="144" actId="47"/>
        <pc:sldMkLst>
          <pc:docMk/>
          <pc:sldMk cId="1227768058" sldId="269"/>
        </pc:sldMkLst>
      </pc:sldChg>
      <pc:sldChg chg="del">
        <pc:chgData name="Eline Noppert" userId="207d1477-45e6-46fb-917b-b01b3915f1b1" providerId="ADAL" clId="{6C2B4C63-D2A9-4611-963D-35E1F3569E66}" dt="2023-03-30T08:28:36.938" v="31" actId="47"/>
        <pc:sldMkLst>
          <pc:docMk/>
          <pc:sldMk cId="3854716954" sldId="273"/>
        </pc:sldMkLst>
      </pc:sldChg>
      <pc:sldChg chg="del">
        <pc:chgData name="Eline Noppert" userId="207d1477-45e6-46fb-917b-b01b3915f1b1" providerId="ADAL" clId="{6C2B4C63-D2A9-4611-963D-35E1F3569E66}" dt="2023-03-30T08:32:31.451" v="145" actId="47"/>
        <pc:sldMkLst>
          <pc:docMk/>
          <pc:sldMk cId="2133385023" sldId="275"/>
        </pc:sldMkLst>
      </pc:sldChg>
      <pc:sldChg chg="del">
        <pc:chgData name="Eline Noppert" userId="207d1477-45e6-46fb-917b-b01b3915f1b1" providerId="ADAL" clId="{6C2B4C63-D2A9-4611-963D-35E1F3569E66}" dt="2023-03-30T08:33:19.272" v="171" actId="47"/>
        <pc:sldMkLst>
          <pc:docMk/>
          <pc:sldMk cId="359900331" sldId="276"/>
        </pc:sldMkLst>
      </pc:sldChg>
      <pc:sldChg chg="del">
        <pc:chgData name="Eline Noppert" userId="207d1477-45e6-46fb-917b-b01b3915f1b1" providerId="ADAL" clId="{6C2B4C63-D2A9-4611-963D-35E1F3569E66}" dt="2023-03-30T08:31:05.362" v="105" actId="47"/>
        <pc:sldMkLst>
          <pc:docMk/>
          <pc:sldMk cId="4187963952" sldId="277"/>
        </pc:sldMkLst>
      </pc:sldChg>
      <pc:sldChg chg="del">
        <pc:chgData name="Eline Noppert" userId="207d1477-45e6-46fb-917b-b01b3915f1b1" providerId="ADAL" clId="{6C2B4C63-D2A9-4611-963D-35E1F3569E66}" dt="2023-03-30T08:39:17.140" v="261" actId="47"/>
        <pc:sldMkLst>
          <pc:docMk/>
          <pc:sldMk cId="1620957411" sldId="278"/>
        </pc:sldMkLst>
      </pc:sldChg>
      <pc:sldChg chg="del">
        <pc:chgData name="Eline Noppert" userId="207d1477-45e6-46fb-917b-b01b3915f1b1" providerId="ADAL" clId="{6C2B4C63-D2A9-4611-963D-35E1F3569E66}" dt="2023-03-30T08:40:07.307" v="274" actId="47"/>
        <pc:sldMkLst>
          <pc:docMk/>
          <pc:sldMk cId="3372848928" sldId="279"/>
        </pc:sldMkLst>
      </pc:sldChg>
      <pc:sldChg chg="addSp delSp modSp add mod">
        <pc:chgData name="Eline Noppert" userId="207d1477-45e6-46fb-917b-b01b3915f1b1" providerId="ADAL" clId="{6C2B4C63-D2A9-4611-963D-35E1F3569E66}" dt="2023-03-30T08:28:29.119" v="27" actId="1076"/>
        <pc:sldMkLst>
          <pc:docMk/>
          <pc:sldMk cId="3375701478" sldId="381"/>
        </pc:sldMkLst>
        <pc:spChg chg="add del">
          <ac:chgData name="Eline Noppert" userId="207d1477-45e6-46fb-917b-b01b3915f1b1" providerId="ADAL" clId="{6C2B4C63-D2A9-4611-963D-35E1F3569E66}" dt="2023-03-30T08:28:11.987" v="22" actId="478"/>
          <ac:spMkLst>
            <pc:docMk/>
            <pc:sldMk cId="3375701478" sldId="381"/>
            <ac:spMk id="3" creationId="{63E61F47-D82F-A5DF-ADCE-830A251BD819}"/>
          </ac:spMkLst>
        </pc:spChg>
        <pc:spChg chg="del">
          <ac:chgData name="Eline Noppert" userId="207d1477-45e6-46fb-917b-b01b3915f1b1" providerId="ADAL" clId="{6C2B4C63-D2A9-4611-963D-35E1F3569E66}" dt="2023-03-30T08:27:17.592" v="1" actId="478"/>
          <ac:spMkLst>
            <pc:docMk/>
            <pc:sldMk cId="3375701478" sldId="381"/>
            <ac:spMk id="4" creationId="{1F7FF363-8D3A-4858-1CDB-C8CAD771BF9C}"/>
          </ac:spMkLst>
        </pc:spChg>
        <pc:spChg chg="add mod">
          <ac:chgData name="Eline Noppert" userId="207d1477-45e6-46fb-917b-b01b3915f1b1" providerId="ADAL" clId="{6C2B4C63-D2A9-4611-963D-35E1F3569E66}" dt="2023-03-30T08:28:29.119" v="27" actId="1076"/>
          <ac:spMkLst>
            <pc:docMk/>
            <pc:sldMk cId="3375701478" sldId="381"/>
            <ac:spMk id="5" creationId="{DAA8A917-BE3F-278A-1BE1-8C116269D046}"/>
          </ac:spMkLst>
        </pc:spChg>
        <pc:spChg chg="del">
          <ac:chgData name="Eline Noppert" userId="207d1477-45e6-46fb-917b-b01b3915f1b1" providerId="ADAL" clId="{6C2B4C63-D2A9-4611-963D-35E1F3569E66}" dt="2023-03-30T08:27:17.592" v="1" actId="478"/>
          <ac:spMkLst>
            <pc:docMk/>
            <pc:sldMk cId="3375701478" sldId="381"/>
            <ac:spMk id="7" creationId="{FAEC30DB-C00A-205E-F10C-0EF8CE2366C3}"/>
          </ac:spMkLst>
        </pc:spChg>
        <pc:spChg chg="del">
          <ac:chgData name="Eline Noppert" userId="207d1477-45e6-46fb-917b-b01b3915f1b1" providerId="ADAL" clId="{6C2B4C63-D2A9-4611-963D-35E1F3569E66}" dt="2023-03-30T08:27:17.592" v="1" actId="478"/>
          <ac:spMkLst>
            <pc:docMk/>
            <pc:sldMk cId="3375701478" sldId="381"/>
            <ac:spMk id="10" creationId="{B8092FF6-D150-5A5C-2DE3-316377757D13}"/>
          </ac:spMkLst>
        </pc:spChg>
        <pc:spChg chg="del">
          <ac:chgData name="Eline Noppert" userId="207d1477-45e6-46fb-917b-b01b3915f1b1" providerId="ADAL" clId="{6C2B4C63-D2A9-4611-963D-35E1F3569E66}" dt="2023-03-30T08:27:17.592" v="1" actId="478"/>
          <ac:spMkLst>
            <pc:docMk/>
            <pc:sldMk cId="3375701478" sldId="381"/>
            <ac:spMk id="12" creationId="{A6EDDDF6-19E7-2636-DD75-9463A60ACD3A}"/>
          </ac:spMkLst>
        </pc:spChg>
        <pc:spChg chg="del">
          <ac:chgData name="Eline Noppert" userId="207d1477-45e6-46fb-917b-b01b3915f1b1" providerId="ADAL" clId="{6C2B4C63-D2A9-4611-963D-35E1F3569E66}" dt="2023-03-30T08:28:09.193" v="20" actId="478"/>
          <ac:spMkLst>
            <pc:docMk/>
            <pc:sldMk cId="3375701478" sldId="381"/>
            <ac:spMk id="13" creationId="{8ACECB7F-E6EC-4628-8E49-7B06B9CA9D01}"/>
          </ac:spMkLst>
        </pc:spChg>
        <pc:spChg chg="del">
          <ac:chgData name="Eline Noppert" userId="207d1477-45e6-46fb-917b-b01b3915f1b1" providerId="ADAL" clId="{6C2B4C63-D2A9-4611-963D-35E1F3569E66}" dt="2023-03-30T08:27:17.592" v="1" actId="478"/>
          <ac:spMkLst>
            <pc:docMk/>
            <pc:sldMk cId="3375701478" sldId="381"/>
            <ac:spMk id="15" creationId="{645A830D-2D75-A67A-4E88-3A3040B02C90}"/>
          </ac:spMkLst>
        </pc:spChg>
        <pc:spChg chg="del">
          <ac:chgData name="Eline Noppert" userId="207d1477-45e6-46fb-917b-b01b3915f1b1" providerId="ADAL" clId="{6C2B4C63-D2A9-4611-963D-35E1F3569E66}" dt="2023-03-30T08:27:17.592" v="1" actId="478"/>
          <ac:spMkLst>
            <pc:docMk/>
            <pc:sldMk cId="3375701478" sldId="381"/>
            <ac:spMk id="16" creationId="{5BD1A4C6-D94E-7F61-8BB7-713C8B19B977}"/>
          </ac:spMkLst>
        </pc:spChg>
        <pc:spChg chg="del">
          <ac:chgData name="Eline Noppert" userId="207d1477-45e6-46fb-917b-b01b3915f1b1" providerId="ADAL" clId="{6C2B4C63-D2A9-4611-963D-35E1F3569E66}" dt="2023-03-30T08:27:17.592" v="1" actId="478"/>
          <ac:spMkLst>
            <pc:docMk/>
            <pc:sldMk cId="3375701478" sldId="381"/>
            <ac:spMk id="17" creationId="{AA8B58AF-8DEE-0ADC-7E3D-D2D03A6CE6CC}"/>
          </ac:spMkLst>
        </pc:spChg>
        <pc:spChg chg="del">
          <ac:chgData name="Eline Noppert" userId="207d1477-45e6-46fb-917b-b01b3915f1b1" providerId="ADAL" clId="{6C2B4C63-D2A9-4611-963D-35E1F3569E66}" dt="2023-03-30T08:27:17.592" v="1" actId="478"/>
          <ac:spMkLst>
            <pc:docMk/>
            <pc:sldMk cId="3375701478" sldId="381"/>
            <ac:spMk id="18" creationId="{18834AEE-2305-C810-99B0-968027B6A86A}"/>
          </ac:spMkLst>
        </pc:spChg>
        <pc:spChg chg="del">
          <ac:chgData name="Eline Noppert" userId="207d1477-45e6-46fb-917b-b01b3915f1b1" providerId="ADAL" clId="{6C2B4C63-D2A9-4611-963D-35E1F3569E66}" dt="2023-03-30T08:27:17.592" v="1" actId="478"/>
          <ac:spMkLst>
            <pc:docMk/>
            <pc:sldMk cId="3375701478" sldId="381"/>
            <ac:spMk id="19" creationId="{539D0EEC-8A0C-9921-445B-D50A90B5C98A}"/>
          </ac:spMkLst>
        </pc:spChg>
        <pc:spChg chg="del">
          <ac:chgData name="Eline Noppert" userId="207d1477-45e6-46fb-917b-b01b3915f1b1" providerId="ADAL" clId="{6C2B4C63-D2A9-4611-963D-35E1F3569E66}" dt="2023-03-30T08:27:17.592" v="1" actId="478"/>
          <ac:spMkLst>
            <pc:docMk/>
            <pc:sldMk cId="3375701478" sldId="381"/>
            <ac:spMk id="20" creationId="{55D468EE-520C-F313-0855-273EF1F25175}"/>
          </ac:spMkLst>
        </pc:spChg>
        <pc:spChg chg="del mod">
          <ac:chgData name="Eline Noppert" userId="207d1477-45e6-46fb-917b-b01b3915f1b1" providerId="ADAL" clId="{6C2B4C63-D2A9-4611-963D-35E1F3569E66}" dt="2023-03-30T08:27:20.409" v="3" actId="478"/>
          <ac:spMkLst>
            <pc:docMk/>
            <pc:sldMk cId="3375701478" sldId="381"/>
            <ac:spMk id="21" creationId="{CEE60AF9-5D10-2E6B-1D31-D92F851767FA}"/>
          </ac:spMkLst>
        </pc:spChg>
        <pc:spChg chg="del">
          <ac:chgData name="Eline Noppert" userId="207d1477-45e6-46fb-917b-b01b3915f1b1" providerId="ADAL" clId="{6C2B4C63-D2A9-4611-963D-35E1F3569E66}" dt="2023-03-30T08:27:17.592" v="1" actId="478"/>
          <ac:spMkLst>
            <pc:docMk/>
            <pc:sldMk cId="3375701478" sldId="381"/>
            <ac:spMk id="22" creationId="{145073BA-18AB-7CE0-40A0-9B9EE56448AB}"/>
          </ac:spMkLst>
        </pc:spChg>
        <pc:spChg chg="add del mod">
          <ac:chgData name="Eline Noppert" userId="207d1477-45e6-46fb-917b-b01b3915f1b1" providerId="ADAL" clId="{6C2B4C63-D2A9-4611-963D-35E1F3569E66}" dt="2023-03-30T08:28:13.960" v="23" actId="478"/>
          <ac:spMkLst>
            <pc:docMk/>
            <pc:sldMk cId="3375701478" sldId="381"/>
            <ac:spMk id="24" creationId="{A0B1E2DB-5DA8-BFF8-A90F-9903E7810DC1}"/>
          </ac:spMkLst>
        </pc:spChg>
        <pc:cxnChg chg="add del">
          <ac:chgData name="Eline Noppert" userId="207d1477-45e6-46fb-917b-b01b3915f1b1" providerId="ADAL" clId="{6C2B4C63-D2A9-4611-963D-35E1F3569E66}" dt="2023-03-30T08:28:16.315" v="25" actId="478"/>
          <ac:cxnSpMkLst>
            <pc:docMk/>
            <pc:sldMk cId="3375701478" sldId="381"/>
            <ac:cxnSpMk id="8" creationId="{7FCEE70E-8A95-E63A-7E4E-4B8A1BD1717F}"/>
          </ac:cxnSpMkLst>
        </pc:cxnChg>
      </pc:sldChg>
      <pc:sldChg chg="modSp add mod ord">
        <pc:chgData name="Eline Noppert" userId="207d1477-45e6-46fb-917b-b01b3915f1b1" providerId="ADAL" clId="{6C2B4C63-D2A9-4611-963D-35E1F3569E66}" dt="2023-03-30T08:29:57.394" v="99" actId="20577"/>
        <pc:sldMkLst>
          <pc:docMk/>
          <pc:sldMk cId="2283274517" sldId="382"/>
        </pc:sldMkLst>
        <pc:spChg chg="mod">
          <ac:chgData name="Eline Noppert" userId="207d1477-45e6-46fb-917b-b01b3915f1b1" providerId="ADAL" clId="{6C2B4C63-D2A9-4611-963D-35E1F3569E66}" dt="2023-03-30T08:29:57.394" v="99" actId="20577"/>
          <ac:spMkLst>
            <pc:docMk/>
            <pc:sldMk cId="2283274517" sldId="382"/>
            <ac:spMk id="13" creationId="{8ACECB7F-E6EC-4628-8E49-7B06B9CA9D01}"/>
          </ac:spMkLst>
        </pc:spChg>
      </pc:sldChg>
      <pc:sldChg chg="addSp delSp modSp add mod">
        <pc:chgData name="Eline Noppert" userId="207d1477-45e6-46fb-917b-b01b3915f1b1" providerId="ADAL" clId="{6C2B4C63-D2A9-4611-963D-35E1F3569E66}" dt="2023-03-30T08:30:53.469" v="103" actId="1076"/>
        <pc:sldMkLst>
          <pc:docMk/>
          <pc:sldMk cId="1209416809" sldId="383"/>
        </pc:sldMkLst>
        <pc:spChg chg="del">
          <ac:chgData name="Eline Noppert" userId="207d1477-45e6-46fb-917b-b01b3915f1b1" providerId="ADAL" clId="{6C2B4C63-D2A9-4611-963D-35E1F3569E66}" dt="2023-03-30T08:29:27.599" v="85" actId="478"/>
          <ac:spMkLst>
            <pc:docMk/>
            <pc:sldMk cId="1209416809" sldId="383"/>
            <ac:spMk id="4" creationId="{1F7FF363-8D3A-4858-1CDB-C8CAD771BF9C}"/>
          </ac:spMkLst>
        </pc:spChg>
        <pc:spChg chg="del mod">
          <ac:chgData name="Eline Noppert" userId="207d1477-45e6-46fb-917b-b01b3915f1b1" providerId="ADAL" clId="{6C2B4C63-D2A9-4611-963D-35E1F3569E66}" dt="2023-03-30T08:29:29.048" v="87" actId="478"/>
          <ac:spMkLst>
            <pc:docMk/>
            <pc:sldMk cId="1209416809" sldId="383"/>
            <ac:spMk id="7" creationId="{FAEC30DB-C00A-205E-F10C-0EF8CE2366C3}"/>
          </ac:spMkLst>
        </pc:spChg>
        <pc:spChg chg="del">
          <ac:chgData name="Eline Noppert" userId="207d1477-45e6-46fb-917b-b01b3915f1b1" providerId="ADAL" clId="{6C2B4C63-D2A9-4611-963D-35E1F3569E66}" dt="2023-03-30T08:29:32.251" v="88" actId="478"/>
          <ac:spMkLst>
            <pc:docMk/>
            <pc:sldMk cId="1209416809" sldId="383"/>
            <ac:spMk id="10" creationId="{B8092FF6-D150-5A5C-2DE3-316377757D13}"/>
          </ac:spMkLst>
        </pc:spChg>
        <pc:spChg chg="del">
          <ac:chgData name="Eline Noppert" userId="207d1477-45e6-46fb-917b-b01b3915f1b1" providerId="ADAL" clId="{6C2B4C63-D2A9-4611-963D-35E1F3569E66}" dt="2023-03-30T08:29:24.844" v="84" actId="478"/>
          <ac:spMkLst>
            <pc:docMk/>
            <pc:sldMk cId="1209416809" sldId="383"/>
            <ac:spMk id="12" creationId="{A6EDDDF6-19E7-2636-DD75-9463A60ACD3A}"/>
          </ac:spMkLst>
        </pc:spChg>
        <pc:spChg chg="mod">
          <ac:chgData name="Eline Noppert" userId="207d1477-45e6-46fb-917b-b01b3915f1b1" providerId="ADAL" clId="{6C2B4C63-D2A9-4611-963D-35E1F3569E66}" dt="2023-03-30T08:30:48.580" v="102" actId="20577"/>
          <ac:spMkLst>
            <pc:docMk/>
            <pc:sldMk cId="1209416809" sldId="383"/>
            <ac:spMk id="13" creationId="{8ACECB7F-E6EC-4628-8E49-7B06B9CA9D01}"/>
          </ac:spMkLst>
        </pc:spChg>
        <pc:spChg chg="del">
          <ac:chgData name="Eline Noppert" userId="207d1477-45e6-46fb-917b-b01b3915f1b1" providerId="ADAL" clId="{6C2B4C63-D2A9-4611-963D-35E1F3569E66}" dt="2023-03-30T08:29:23.391" v="83" actId="478"/>
          <ac:spMkLst>
            <pc:docMk/>
            <pc:sldMk cId="1209416809" sldId="383"/>
            <ac:spMk id="15" creationId="{645A830D-2D75-A67A-4E88-3A3040B02C90}"/>
          </ac:spMkLst>
        </pc:spChg>
        <pc:spChg chg="del">
          <ac:chgData name="Eline Noppert" userId="207d1477-45e6-46fb-917b-b01b3915f1b1" providerId="ADAL" clId="{6C2B4C63-D2A9-4611-963D-35E1F3569E66}" dt="2023-03-30T08:29:22.134" v="82" actId="478"/>
          <ac:spMkLst>
            <pc:docMk/>
            <pc:sldMk cId="1209416809" sldId="383"/>
            <ac:spMk id="16" creationId="{5BD1A4C6-D94E-7F61-8BB7-713C8B19B977}"/>
          </ac:spMkLst>
        </pc:spChg>
        <pc:spChg chg="del">
          <ac:chgData name="Eline Noppert" userId="207d1477-45e6-46fb-917b-b01b3915f1b1" providerId="ADAL" clId="{6C2B4C63-D2A9-4611-963D-35E1F3569E66}" dt="2023-03-30T08:29:21.042" v="81" actId="478"/>
          <ac:spMkLst>
            <pc:docMk/>
            <pc:sldMk cId="1209416809" sldId="383"/>
            <ac:spMk id="17" creationId="{AA8B58AF-8DEE-0ADC-7E3D-D2D03A6CE6CC}"/>
          </ac:spMkLst>
        </pc:spChg>
        <pc:spChg chg="del">
          <ac:chgData name="Eline Noppert" userId="207d1477-45e6-46fb-917b-b01b3915f1b1" providerId="ADAL" clId="{6C2B4C63-D2A9-4611-963D-35E1F3569E66}" dt="2023-03-30T08:29:19.741" v="80" actId="478"/>
          <ac:spMkLst>
            <pc:docMk/>
            <pc:sldMk cId="1209416809" sldId="383"/>
            <ac:spMk id="18" creationId="{18834AEE-2305-C810-99B0-968027B6A86A}"/>
          </ac:spMkLst>
        </pc:spChg>
        <pc:spChg chg="del">
          <ac:chgData name="Eline Noppert" userId="207d1477-45e6-46fb-917b-b01b3915f1b1" providerId="ADAL" clId="{6C2B4C63-D2A9-4611-963D-35E1F3569E66}" dt="2023-03-30T08:29:33.897" v="89" actId="478"/>
          <ac:spMkLst>
            <pc:docMk/>
            <pc:sldMk cId="1209416809" sldId="383"/>
            <ac:spMk id="19" creationId="{539D0EEC-8A0C-9921-445B-D50A90B5C98A}"/>
          </ac:spMkLst>
        </pc:spChg>
        <pc:spChg chg="del">
          <ac:chgData name="Eline Noppert" userId="207d1477-45e6-46fb-917b-b01b3915f1b1" providerId="ADAL" clId="{6C2B4C63-D2A9-4611-963D-35E1F3569E66}" dt="2023-03-30T08:29:35.366" v="90" actId="478"/>
          <ac:spMkLst>
            <pc:docMk/>
            <pc:sldMk cId="1209416809" sldId="383"/>
            <ac:spMk id="20" creationId="{55D468EE-520C-F313-0855-273EF1F25175}"/>
          </ac:spMkLst>
        </pc:spChg>
        <pc:spChg chg="del">
          <ac:chgData name="Eline Noppert" userId="207d1477-45e6-46fb-917b-b01b3915f1b1" providerId="ADAL" clId="{6C2B4C63-D2A9-4611-963D-35E1F3569E66}" dt="2023-03-30T08:29:37.840" v="91" actId="478"/>
          <ac:spMkLst>
            <pc:docMk/>
            <pc:sldMk cId="1209416809" sldId="383"/>
            <ac:spMk id="21" creationId="{CEE60AF9-5D10-2E6B-1D31-D92F851767FA}"/>
          </ac:spMkLst>
        </pc:spChg>
        <pc:spChg chg="del">
          <ac:chgData name="Eline Noppert" userId="207d1477-45e6-46fb-917b-b01b3915f1b1" providerId="ADAL" clId="{6C2B4C63-D2A9-4611-963D-35E1F3569E66}" dt="2023-03-30T08:29:38.876" v="92" actId="478"/>
          <ac:spMkLst>
            <pc:docMk/>
            <pc:sldMk cId="1209416809" sldId="383"/>
            <ac:spMk id="22" creationId="{145073BA-18AB-7CE0-40A0-9B9EE56448AB}"/>
          </ac:spMkLst>
        </pc:spChg>
        <pc:spChg chg="add del">
          <ac:chgData name="Eline Noppert" userId="207d1477-45e6-46fb-917b-b01b3915f1b1" providerId="ADAL" clId="{6C2B4C63-D2A9-4611-963D-35E1F3569E66}" dt="2023-03-30T08:29:43.184" v="96" actId="22"/>
          <ac:spMkLst>
            <pc:docMk/>
            <pc:sldMk cId="1209416809" sldId="383"/>
            <ac:spMk id="23" creationId="{8F04D61F-5F7D-438F-C5F3-F6F838FFA4ED}"/>
          </ac:spMkLst>
        </pc:spChg>
        <pc:spChg chg="add mod">
          <ac:chgData name="Eline Noppert" userId="207d1477-45e6-46fb-917b-b01b3915f1b1" providerId="ADAL" clId="{6C2B4C63-D2A9-4611-963D-35E1F3569E66}" dt="2023-03-30T08:30:53.469" v="103" actId="1076"/>
          <ac:spMkLst>
            <pc:docMk/>
            <pc:sldMk cId="1209416809" sldId="383"/>
            <ac:spMk id="25" creationId="{7C0C2B5C-F1D2-A3DF-99F0-4F0605D4C021}"/>
          </ac:spMkLst>
        </pc:spChg>
      </pc:sldChg>
      <pc:sldChg chg="addSp modSp add mod">
        <pc:chgData name="Eline Noppert" userId="207d1477-45e6-46fb-917b-b01b3915f1b1" providerId="ADAL" clId="{6C2B4C63-D2A9-4611-963D-35E1F3569E66}" dt="2023-03-30T08:32:21.974" v="142" actId="5793"/>
        <pc:sldMkLst>
          <pc:docMk/>
          <pc:sldMk cId="2601650" sldId="384"/>
        </pc:sldMkLst>
        <pc:spChg chg="add mod">
          <ac:chgData name="Eline Noppert" userId="207d1477-45e6-46fb-917b-b01b3915f1b1" providerId="ADAL" clId="{6C2B4C63-D2A9-4611-963D-35E1F3569E66}" dt="2023-03-30T08:31:46.218" v="126" actId="20577"/>
          <ac:spMkLst>
            <pc:docMk/>
            <pc:sldMk cId="2601650" sldId="384"/>
            <ac:spMk id="4" creationId="{9FC6F348-5F9B-6729-C04F-82A10A03E41A}"/>
          </ac:spMkLst>
        </pc:spChg>
        <pc:spChg chg="mod">
          <ac:chgData name="Eline Noppert" userId="207d1477-45e6-46fb-917b-b01b3915f1b1" providerId="ADAL" clId="{6C2B4C63-D2A9-4611-963D-35E1F3569E66}" dt="2023-03-30T08:31:38.145" v="115" actId="20577"/>
          <ac:spMkLst>
            <pc:docMk/>
            <pc:sldMk cId="2601650" sldId="384"/>
            <ac:spMk id="13" creationId="{8ACECB7F-E6EC-4628-8E49-7B06B9CA9D01}"/>
          </ac:spMkLst>
        </pc:spChg>
        <pc:spChg chg="mod">
          <ac:chgData name="Eline Noppert" userId="207d1477-45e6-46fb-917b-b01b3915f1b1" providerId="ADAL" clId="{6C2B4C63-D2A9-4611-963D-35E1F3569E66}" dt="2023-03-30T08:32:21.974" v="142" actId="5793"/>
          <ac:spMkLst>
            <pc:docMk/>
            <pc:sldMk cId="2601650" sldId="384"/>
            <ac:spMk id="25" creationId="{7C0C2B5C-F1D2-A3DF-99F0-4F0605D4C021}"/>
          </ac:spMkLst>
        </pc:spChg>
      </pc:sldChg>
      <pc:sldChg chg="delSp modSp add mod">
        <pc:chgData name="Eline Noppert" userId="207d1477-45e6-46fb-917b-b01b3915f1b1" providerId="ADAL" clId="{6C2B4C63-D2A9-4611-963D-35E1F3569E66}" dt="2023-03-30T08:32:59.379" v="170" actId="1076"/>
        <pc:sldMkLst>
          <pc:docMk/>
          <pc:sldMk cId="2015862157" sldId="385"/>
        </pc:sldMkLst>
        <pc:spChg chg="del">
          <ac:chgData name="Eline Noppert" userId="207d1477-45e6-46fb-917b-b01b3915f1b1" providerId="ADAL" clId="{6C2B4C63-D2A9-4611-963D-35E1F3569E66}" dt="2023-03-30T08:32:54.346" v="168" actId="478"/>
          <ac:spMkLst>
            <pc:docMk/>
            <pc:sldMk cId="2015862157" sldId="385"/>
            <ac:spMk id="4" creationId="{9FC6F348-5F9B-6729-C04F-82A10A03E41A}"/>
          </ac:spMkLst>
        </pc:spChg>
        <pc:spChg chg="mod">
          <ac:chgData name="Eline Noppert" userId="207d1477-45e6-46fb-917b-b01b3915f1b1" providerId="ADAL" clId="{6C2B4C63-D2A9-4611-963D-35E1F3569E66}" dt="2023-03-30T08:32:38.341" v="162" actId="20577"/>
          <ac:spMkLst>
            <pc:docMk/>
            <pc:sldMk cId="2015862157" sldId="385"/>
            <ac:spMk id="13" creationId="{8ACECB7F-E6EC-4628-8E49-7B06B9CA9D01}"/>
          </ac:spMkLst>
        </pc:spChg>
        <pc:spChg chg="mod">
          <ac:chgData name="Eline Noppert" userId="207d1477-45e6-46fb-917b-b01b3915f1b1" providerId="ADAL" clId="{6C2B4C63-D2A9-4611-963D-35E1F3569E66}" dt="2023-03-30T08:32:59.379" v="170" actId="1076"/>
          <ac:spMkLst>
            <pc:docMk/>
            <pc:sldMk cId="2015862157" sldId="385"/>
            <ac:spMk id="25" creationId="{7C0C2B5C-F1D2-A3DF-99F0-4F0605D4C021}"/>
          </ac:spMkLst>
        </pc:spChg>
      </pc:sldChg>
      <pc:sldChg chg="addSp delSp modSp add mod">
        <pc:chgData name="Eline Noppert" userId="207d1477-45e6-46fb-917b-b01b3915f1b1" providerId="ADAL" clId="{6C2B4C63-D2A9-4611-963D-35E1F3569E66}" dt="2023-03-30T08:38:38.115" v="239" actId="167"/>
        <pc:sldMkLst>
          <pc:docMk/>
          <pc:sldMk cId="3857070945" sldId="386"/>
        </pc:sldMkLst>
        <pc:spChg chg="mod">
          <ac:chgData name="Eline Noppert" userId="207d1477-45e6-46fb-917b-b01b3915f1b1" providerId="ADAL" clId="{6C2B4C63-D2A9-4611-963D-35E1F3569E66}" dt="2023-03-30T08:38:02.548" v="202" actId="1076"/>
          <ac:spMkLst>
            <pc:docMk/>
            <pc:sldMk cId="3857070945" sldId="386"/>
            <ac:spMk id="3" creationId="{08789544-C75D-4D49-4BB7-3B6592DF25D7}"/>
          </ac:spMkLst>
        </pc:spChg>
        <pc:spChg chg="del mod">
          <ac:chgData name="Eline Noppert" userId="207d1477-45e6-46fb-917b-b01b3915f1b1" providerId="ADAL" clId="{6C2B4C63-D2A9-4611-963D-35E1F3569E66}" dt="2023-03-30T08:37:53.321" v="195" actId="478"/>
          <ac:spMkLst>
            <pc:docMk/>
            <pc:sldMk cId="3857070945" sldId="386"/>
            <ac:spMk id="5" creationId="{9B244BDC-B105-3208-227B-087C78FA75A5}"/>
          </ac:spMkLst>
        </pc:spChg>
        <pc:spChg chg="mod">
          <ac:chgData name="Eline Noppert" userId="207d1477-45e6-46fb-917b-b01b3915f1b1" providerId="ADAL" clId="{6C2B4C63-D2A9-4611-963D-35E1F3569E66}" dt="2023-03-30T08:37:28.999" v="175" actId="1076"/>
          <ac:spMkLst>
            <pc:docMk/>
            <pc:sldMk cId="3857070945" sldId="386"/>
            <ac:spMk id="9" creationId="{2BF1B0DC-2AD2-5C90-F32C-817A88818B55}"/>
          </ac:spMkLst>
        </pc:spChg>
        <pc:spChg chg="del">
          <ac:chgData name="Eline Noppert" userId="207d1477-45e6-46fb-917b-b01b3915f1b1" providerId="ADAL" clId="{6C2B4C63-D2A9-4611-963D-35E1F3569E66}" dt="2023-03-30T08:37:51.460" v="192" actId="478"/>
          <ac:spMkLst>
            <pc:docMk/>
            <pc:sldMk cId="3857070945" sldId="386"/>
            <ac:spMk id="10" creationId="{93BDAB19-4D54-3FC0-8530-5CF58F6A3C90}"/>
          </ac:spMkLst>
        </pc:spChg>
        <pc:picChg chg="add mod ord">
          <ac:chgData name="Eline Noppert" userId="207d1477-45e6-46fb-917b-b01b3915f1b1" providerId="ADAL" clId="{6C2B4C63-D2A9-4611-963D-35E1F3569E66}" dt="2023-03-30T08:38:38.115" v="239" actId="167"/>
          <ac:picMkLst>
            <pc:docMk/>
            <pc:sldMk cId="3857070945" sldId="386"/>
            <ac:picMk id="4" creationId="{77BC7085-89C8-2E50-B846-B62335D8788E}"/>
          </ac:picMkLst>
        </pc:picChg>
        <pc:picChg chg="del">
          <ac:chgData name="Eline Noppert" userId="207d1477-45e6-46fb-917b-b01b3915f1b1" providerId="ADAL" clId="{6C2B4C63-D2A9-4611-963D-35E1F3569E66}" dt="2023-03-30T08:38:35.741" v="237" actId="478"/>
          <ac:picMkLst>
            <pc:docMk/>
            <pc:sldMk cId="3857070945" sldId="386"/>
            <ac:picMk id="6" creationId="{7E8D858C-EBD4-844D-1657-42FF9BF938B5}"/>
          </ac:picMkLst>
        </pc:picChg>
        <pc:cxnChg chg="del">
          <ac:chgData name="Eline Noppert" userId="207d1477-45e6-46fb-917b-b01b3915f1b1" providerId="ADAL" clId="{6C2B4C63-D2A9-4611-963D-35E1F3569E66}" dt="2023-03-30T08:37:52.028" v="193" actId="478"/>
          <ac:cxnSpMkLst>
            <pc:docMk/>
            <pc:sldMk cId="3857070945" sldId="386"/>
            <ac:cxnSpMk id="8" creationId="{5B3D08A3-897E-4597-B8A9-D1071952F630}"/>
          </ac:cxnSpMkLst>
        </pc:cxnChg>
      </pc:sldChg>
      <pc:sldChg chg="addSp delSp modSp add del mod">
        <pc:chgData name="Eline Noppert" userId="207d1477-45e6-46fb-917b-b01b3915f1b1" providerId="ADAL" clId="{6C2B4C63-D2A9-4611-963D-35E1F3569E66}" dt="2023-03-30T08:39:56.908" v="273" actId="47"/>
        <pc:sldMkLst>
          <pc:docMk/>
          <pc:sldMk cId="928330934" sldId="387"/>
        </pc:sldMkLst>
        <pc:spChg chg="mod">
          <ac:chgData name="Eline Noppert" userId="207d1477-45e6-46fb-917b-b01b3915f1b1" providerId="ADAL" clId="{6C2B4C63-D2A9-4611-963D-35E1F3569E66}" dt="2023-03-30T08:38:42.024" v="240" actId="1076"/>
          <ac:spMkLst>
            <pc:docMk/>
            <pc:sldMk cId="928330934" sldId="387"/>
            <ac:spMk id="3" creationId="{08789544-C75D-4D49-4BB7-3B6592DF25D7}"/>
          </ac:spMkLst>
        </pc:spChg>
        <pc:picChg chg="add mod ord">
          <ac:chgData name="Eline Noppert" userId="207d1477-45e6-46fb-917b-b01b3915f1b1" providerId="ADAL" clId="{6C2B4C63-D2A9-4611-963D-35E1F3569E66}" dt="2023-03-30T08:38:30.928" v="236" actId="167"/>
          <ac:picMkLst>
            <pc:docMk/>
            <pc:sldMk cId="928330934" sldId="387"/>
            <ac:picMk id="4" creationId="{87DB13AA-E3BD-250E-E3E0-A513C9D0749F}"/>
          </ac:picMkLst>
        </pc:picChg>
        <pc:picChg chg="del">
          <ac:chgData name="Eline Noppert" userId="207d1477-45e6-46fb-917b-b01b3915f1b1" providerId="ADAL" clId="{6C2B4C63-D2A9-4611-963D-35E1F3569E66}" dt="2023-03-30T08:38:28.556" v="234" actId="478"/>
          <ac:picMkLst>
            <pc:docMk/>
            <pc:sldMk cId="928330934" sldId="387"/>
            <ac:picMk id="6" creationId="{7E8D858C-EBD4-844D-1657-42FF9BF938B5}"/>
          </ac:picMkLst>
        </pc:picChg>
      </pc:sldChg>
      <pc:sldChg chg="delSp modSp add mod ord">
        <pc:chgData name="Eline Noppert" userId="207d1477-45e6-46fb-917b-b01b3915f1b1" providerId="ADAL" clId="{6C2B4C63-D2A9-4611-963D-35E1F3569E66}" dt="2023-03-30T08:39:48.355" v="270" actId="1076"/>
        <pc:sldMkLst>
          <pc:docMk/>
          <pc:sldMk cId="1457883249" sldId="388"/>
        </pc:sldMkLst>
        <pc:spChg chg="mod">
          <ac:chgData name="Eline Noppert" userId="207d1477-45e6-46fb-917b-b01b3915f1b1" providerId="ADAL" clId="{6C2B4C63-D2A9-4611-963D-35E1F3569E66}" dt="2023-03-30T08:39:43.972" v="268" actId="1076"/>
          <ac:spMkLst>
            <pc:docMk/>
            <pc:sldMk cId="1457883249" sldId="388"/>
            <ac:spMk id="3" creationId="{63E61F47-D82F-A5DF-ADCE-830A251BD819}"/>
          </ac:spMkLst>
        </pc:spChg>
        <pc:spChg chg="mod">
          <ac:chgData name="Eline Noppert" userId="207d1477-45e6-46fb-917b-b01b3915f1b1" providerId="ADAL" clId="{6C2B4C63-D2A9-4611-963D-35E1F3569E66}" dt="2023-03-30T08:39:48.355" v="270" actId="1076"/>
          <ac:spMkLst>
            <pc:docMk/>
            <pc:sldMk cId="1457883249" sldId="388"/>
            <ac:spMk id="13" creationId="{8ACECB7F-E6EC-4628-8E49-7B06B9CA9D01}"/>
          </ac:spMkLst>
        </pc:spChg>
        <pc:spChg chg="mod">
          <ac:chgData name="Eline Noppert" userId="207d1477-45e6-46fb-917b-b01b3915f1b1" providerId="ADAL" clId="{6C2B4C63-D2A9-4611-963D-35E1F3569E66}" dt="2023-03-30T08:39:46.013" v="269" actId="1076"/>
          <ac:spMkLst>
            <pc:docMk/>
            <pc:sldMk cId="1457883249" sldId="388"/>
            <ac:spMk id="25" creationId="{7C0C2B5C-F1D2-A3DF-99F0-4F0605D4C021}"/>
          </ac:spMkLst>
        </pc:spChg>
        <pc:cxnChg chg="del">
          <ac:chgData name="Eline Noppert" userId="207d1477-45e6-46fb-917b-b01b3915f1b1" providerId="ADAL" clId="{6C2B4C63-D2A9-4611-963D-35E1F3569E66}" dt="2023-03-30T08:39:10.346" v="260" actId="478"/>
          <ac:cxnSpMkLst>
            <pc:docMk/>
            <pc:sldMk cId="1457883249" sldId="388"/>
            <ac:cxnSpMk id="8" creationId="{7FCEE70E-8A95-E63A-7E4E-4B8A1BD1717F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0B34F6-8CB8-443B-AD22-A502B6213FA9}" type="datetimeFigureOut">
              <a:rPr lang="nl-NL" smtClean="0"/>
              <a:t>30-3-2023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7B6E2-3DD7-43CA-A466-A08030571D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8152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2C6794-1DBF-4B31-96B7-547003D0DCB5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7144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2C6794-1DBF-4B31-96B7-547003D0DCB5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93151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2C6794-1DBF-4B31-96B7-547003D0DCB5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55456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2C6794-1DBF-4B31-96B7-547003D0DCB5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54249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2C6794-1DBF-4B31-96B7-547003D0DCB5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94641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2C6794-1DBF-4B31-96B7-547003D0DCB5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69371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2C6794-1DBF-4B31-96B7-547003D0DCB5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32436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2C6794-1DBF-4B31-96B7-547003D0DCB5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231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2C6794-1DBF-4B31-96B7-547003D0DCB5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903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2C6794-1DBF-4B31-96B7-547003D0DCB5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7986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2C6794-1DBF-4B31-96B7-547003D0DCB5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8702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800" dirty="0">
                <a:cs typeface="Calibri"/>
              </a:rPr>
              <a:t> 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2C6794-1DBF-4B31-96B7-547003D0DCB5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7342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2C6794-1DBF-4B31-96B7-547003D0DCB5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18441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2C6794-1DBF-4B31-96B7-547003D0DCB5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9657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2C6794-1DBF-4B31-96B7-547003D0DCB5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1269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2C6794-1DBF-4B31-96B7-547003D0DCB5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8659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798132-4AF6-1231-C996-B0BF3F2944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1564BE4-5891-1FB0-5C15-71ECA0E46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FE931D8-4195-2ADF-6304-A222F0D53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CAD6-129E-4CD9-8A42-F1425A63CC96}" type="datetimeFigureOut">
              <a:rPr lang="nl-NL" smtClean="0"/>
              <a:t>30-3-2023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2D6290-1691-6AD3-206A-74F3064F7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1EB4ADA-F046-F354-2BC6-7067A9ADA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57BF-F000-4DE2-9D63-5CB0D6E710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8685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04A73B-DFBC-97B2-D77C-EA1518140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2D0084C-3E41-3080-5637-0E3E5B446B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19A6DE9-B567-38A3-4C4F-F04C95140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CAD6-129E-4CD9-8A42-F1425A63CC96}" type="datetimeFigureOut">
              <a:rPr lang="nl-NL" smtClean="0"/>
              <a:t>30-3-2023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07D5D81-FA90-8619-B90B-DD144C01E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54E4AF8-1751-EAA7-C1A6-4BE8C040E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57BF-F000-4DE2-9D63-5CB0D6E710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8599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5550442-AEFF-1CEE-EF11-4A17EA0612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312CCE3-AA5A-5788-4CF3-45E7A17E5E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B20B2FC-D8E4-7F4E-0C89-4B2B5EF23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CAD6-129E-4CD9-8A42-F1425A63CC96}" type="datetimeFigureOut">
              <a:rPr lang="nl-NL" smtClean="0"/>
              <a:t>30-3-2023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89E684A-DA71-F385-C7BD-AAA9D3D17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D2716D9-9F0E-E704-55F5-6687C0C8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57BF-F000-4DE2-9D63-5CB0D6E710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499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9A5640-293B-898B-733C-C37C86D9E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D59CC13-D5F9-A5B4-D44C-EA83ADD98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D67B6B3-1942-7C54-D6BF-1553E095A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CAD6-129E-4CD9-8A42-F1425A63CC96}" type="datetimeFigureOut">
              <a:rPr lang="nl-NL" smtClean="0"/>
              <a:t>30-3-2023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5F8C11-4668-570E-23B8-5393C5283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BEBF630-E56E-CFD4-9D8C-2C56CF082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57BF-F000-4DE2-9D63-5CB0D6E710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2325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9C47F1-83ED-70CB-CD20-707510CD3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DEC1B1A-A008-7502-3B3C-1F2E5BB8C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8769C77-7D7B-0C4E-DD48-27A64E590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CAD6-129E-4CD9-8A42-F1425A63CC96}" type="datetimeFigureOut">
              <a:rPr lang="nl-NL" smtClean="0"/>
              <a:t>30-3-2023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5858206-AB95-2E33-6008-EFC6A3365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AE4CB52-F40D-D76F-2896-E7C20969E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57BF-F000-4DE2-9D63-5CB0D6E710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3862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0DAE70-718B-CB1C-6586-39E53E0B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6DB4B8F-5BDB-F43E-3D59-F43F3A3AF9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286901F-9752-E192-C102-EDAA23227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A7485AB-16B9-7096-EC6A-3D0FDD8EA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CAD6-129E-4CD9-8A42-F1425A63CC96}" type="datetimeFigureOut">
              <a:rPr lang="nl-NL" smtClean="0"/>
              <a:t>30-3-2023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7BA041F-C98D-7EA4-5363-D3CD9DF2D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BDC6F81-51D4-5882-AB4A-199C0DFC7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57BF-F000-4DE2-9D63-5CB0D6E710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8760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EC2EFB-C521-3EDD-F855-0F8884601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85A62CD-66A0-BE39-B57C-F99FC8C228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07DBB40-1212-5C6A-1D87-A698F4BC6C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E36361F-7528-760F-F234-43BCB67B51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3030034-5026-F7F5-ABC7-B8FC1EF6EF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4B25410-72E3-3AC2-9E16-534E70363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CAD6-129E-4CD9-8A42-F1425A63CC96}" type="datetimeFigureOut">
              <a:rPr lang="nl-NL" smtClean="0"/>
              <a:t>30-3-2023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ED585D9-3EF3-79F3-1A42-1F29A3359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E5DFDF2-239A-3F23-7A15-DAD2F8B47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57BF-F000-4DE2-9D63-5CB0D6E710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4525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5BC7B9-55F8-7F41-E013-3E532F31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84414E3-390B-25A4-1592-A1830BB74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CAD6-129E-4CD9-8A42-F1425A63CC96}" type="datetimeFigureOut">
              <a:rPr lang="nl-NL" smtClean="0"/>
              <a:t>30-3-2023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7108382-A175-5B78-8691-34D4786F1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8DCE88B-64A7-8DE0-98BB-F5718A2F5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57BF-F000-4DE2-9D63-5CB0D6E710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4332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2AB8E83-2AC3-684E-4E4E-350925D75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CAD6-129E-4CD9-8A42-F1425A63CC96}" type="datetimeFigureOut">
              <a:rPr lang="nl-NL" smtClean="0"/>
              <a:t>30-3-2023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3F8BA70-F216-C4AB-2CF2-BDDD30B65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E38713A-EF38-5463-DBDE-3F6DD27AB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57BF-F000-4DE2-9D63-5CB0D6E710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9533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F7B510-52BE-403A-A073-96F8DCC52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4091552-7DF9-4DF8-D407-718EC3F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D9EC4C1-FCC2-9B29-9420-9C0C9803D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787B7F4-9F3C-4EDE-90E2-330FD669D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CAD6-129E-4CD9-8A42-F1425A63CC96}" type="datetimeFigureOut">
              <a:rPr lang="nl-NL" smtClean="0"/>
              <a:t>30-3-2023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BD54AF8-5CF6-E1D1-BE19-86D7421FE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5C7EF93-1CCA-7108-7458-B6BFDCECB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57BF-F000-4DE2-9D63-5CB0D6E710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8455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BD4E45-B53B-6A4A-6702-FE95C9D4F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A898AD0-75C2-FD5D-FE6F-1088885ADB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3DDF755-A5CB-9F3D-8205-468345D03C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E90A21B-C525-C3D3-D7A4-488D4DB9A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CAD6-129E-4CD9-8A42-F1425A63CC96}" type="datetimeFigureOut">
              <a:rPr lang="nl-NL" smtClean="0"/>
              <a:t>30-3-2023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5288540-1364-0D01-45FE-AF00677D7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BCC0AD0-C039-B055-5A45-5139BAFB3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57BF-F000-4DE2-9D63-5CB0D6E710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8570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3EEE377-7038-A891-4BC1-9B7E33460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5C5EED3-DA52-C06C-3695-68C37163E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ADFDD11-35DD-4539-9042-382ED77041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3CAD6-129E-4CD9-8A42-F1425A63CC96}" type="datetimeFigureOut">
              <a:rPr lang="nl-NL" smtClean="0"/>
              <a:t>30-3-2023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67F5892-30ED-A0DE-5E2A-758BC63B60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3E78E86-EF8B-42BF-8367-2CED311E6B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B57BF-F000-4DE2-9D63-5CB0D6E710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5432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zorgvoorbeter.nl/medicatieveiligheid" TargetMode="External"/><Relationship Id="rId3" Type="http://schemas.openxmlformats.org/officeDocument/2006/relationships/image" Target="../media/image4.png"/><Relationship Id="rId7" Type="http://schemas.openxmlformats.org/officeDocument/2006/relationships/hyperlink" Target="https://www.farmacotherapeutischkompas.nl/algemeen/mobiele-app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apotheek.nl/over-apotheeknl/webapp-installeren" TargetMode="External"/><Relationship Id="rId11" Type="http://schemas.openxmlformats.org/officeDocument/2006/relationships/hyperlink" Target="https://www.careconnections.nl/uitleg/instructievideo-ncare-app-menu/" TargetMode="External"/><Relationship Id="rId5" Type="http://schemas.openxmlformats.org/officeDocument/2006/relationships/image" Target="../media/image6.png"/><Relationship Id="rId10" Type="http://schemas.openxmlformats.org/officeDocument/2006/relationships/hyperlink" Target="https://www.careconnections.nl/uitleg/instructievideo-ncare-app-afdelingsmodus/" TargetMode="External"/><Relationship Id="rId4" Type="http://schemas.openxmlformats.org/officeDocument/2006/relationships/image" Target="../media/image5.png"/><Relationship Id="rId9" Type="http://schemas.openxmlformats.org/officeDocument/2006/relationships/hyperlink" Target="https://www.careconnections.nl/uitleg/instructievideo-ncare-app-wijkmodu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OCMQtty9S9U?feature=oembed" TargetMode="External"/><Relationship Id="rId6" Type="http://schemas.openxmlformats.org/officeDocument/2006/relationships/image" Target="../media/image8.jpe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persoon, groen, jasje&#10;&#10;Automatisch gegenereerde beschrijving">
            <a:extLst>
              <a:ext uri="{FF2B5EF4-FFF2-40B4-BE49-F238E27FC236}">
                <a16:creationId xmlns:a16="http://schemas.microsoft.com/office/drawing/2014/main" id="{EF0F5352-623D-7A78-E5E8-A5092C2877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467"/>
            <a:ext cx="12192000" cy="8128000"/>
          </a:xfrm>
          <a:prstGeom prst="rect">
            <a:avLst/>
          </a:prstGeom>
        </p:spPr>
      </p:pic>
      <p:sp>
        <p:nvSpPr>
          <p:cNvPr id="10" name="Ovaal 9">
            <a:extLst>
              <a:ext uri="{FF2B5EF4-FFF2-40B4-BE49-F238E27FC236}">
                <a16:creationId xmlns:a16="http://schemas.microsoft.com/office/drawing/2014/main" id="{3AFB9200-3C16-AC12-F1C2-62BDCAAD9685}"/>
              </a:ext>
            </a:extLst>
          </p:cNvPr>
          <p:cNvSpPr/>
          <p:nvPr/>
        </p:nvSpPr>
        <p:spPr>
          <a:xfrm>
            <a:off x="9215133" y="6117087"/>
            <a:ext cx="1812257" cy="1825673"/>
          </a:xfrm>
          <a:prstGeom prst="ellipse">
            <a:avLst/>
          </a:prstGeom>
          <a:solidFill>
            <a:srgbClr val="006935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8" name="Afbeelding 7" descr="Afbeelding met tekst, teken&#10;&#10;Automatisch gegenereerde beschrijving">
            <a:extLst>
              <a:ext uri="{FF2B5EF4-FFF2-40B4-BE49-F238E27FC236}">
                <a16:creationId xmlns:a16="http://schemas.microsoft.com/office/drawing/2014/main" id="{68792728-8E46-4C81-09B3-B535603320A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184" y="4698657"/>
            <a:ext cx="4130122" cy="1879387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E778DF23-630B-C6C6-845E-C2EFA15707E8}"/>
              </a:ext>
            </a:extLst>
          </p:cNvPr>
          <p:cNvSpPr txBox="1"/>
          <p:nvPr/>
        </p:nvSpPr>
        <p:spPr>
          <a:xfrm>
            <a:off x="443059" y="279956"/>
            <a:ext cx="58369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Medicatieveiligheid</a:t>
            </a:r>
          </a:p>
        </p:txBody>
      </p:sp>
      <p:pic>
        <p:nvPicPr>
          <p:cNvPr id="9" name="Afbeelding 8" descr="Afbeelding met cirkel&#10;&#10;Automatisch gegenereerde beschrijving">
            <a:extLst>
              <a:ext uri="{FF2B5EF4-FFF2-40B4-BE49-F238E27FC236}">
                <a16:creationId xmlns:a16="http://schemas.microsoft.com/office/drawing/2014/main" id="{41B8ABC2-7A18-4A6F-9362-1E9DC2C4FF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7456" y="4042533"/>
            <a:ext cx="3454423" cy="3451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837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Afbeelding met plastic, overdekt, items, container&#10;&#10;Automatisch gegenereerde beschrijving">
            <a:extLst>
              <a:ext uri="{FF2B5EF4-FFF2-40B4-BE49-F238E27FC236}">
                <a16:creationId xmlns:a16="http://schemas.microsoft.com/office/drawing/2014/main" id="{EA85A2DF-C510-61A5-4077-FA2BDBA1F43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23585"/>
          <a:stretch/>
        </p:blipFill>
        <p:spPr>
          <a:xfrm>
            <a:off x="3523488" y="-62144"/>
            <a:ext cx="8668512" cy="6929012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3" name="Ovaal 2">
            <a:extLst>
              <a:ext uri="{FF2B5EF4-FFF2-40B4-BE49-F238E27FC236}">
                <a16:creationId xmlns:a16="http://schemas.microsoft.com/office/drawing/2014/main" id="{63E61F47-D82F-A5DF-ADCE-830A251BD819}"/>
              </a:ext>
            </a:extLst>
          </p:cNvPr>
          <p:cNvSpPr/>
          <p:nvPr/>
        </p:nvSpPr>
        <p:spPr>
          <a:xfrm>
            <a:off x="-2988874" y="-2742395"/>
            <a:ext cx="12133006" cy="1231674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8ACECB7F-E6EC-4628-8E49-7B06B9CA9D0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86017" y="191727"/>
            <a:ext cx="10758055" cy="9182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200" dirty="0">
                <a:solidFill>
                  <a:srgbClr val="0B6F3E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De 6 stappen van het medicatieproces</a:t>
            </a:r>
            <a:endParaRPr lang="nl-NL" sz="16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B9B766D7-D3BA-46DC-A931-2F10A5373DF0}"/>
              </a:ext>
            </a:extLst>
          </p:cNvPr>
          <p:cNvSpPr txBox="1">
            <a:spLocks/>
          </p:cNvSpPr>
          <p:nvPr/>
        </p:nvSpPr>
        <p:spPr>
          <a:xfrm>
            <a:off x="838200" y="2241486"/>
            <a:ext cx="683666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2" name="Afbeelding 1" descr="Afbeelding met tekst, teken&#10;&#10;Automatisch gegenereerde beschrijving">
            <a:extLst>
              <a:ext uri="{FF2B5EF4-FFF2-40B4-BE49-F238E27FC236}">
                <a16:creationId xmlns:a16="http://schemas.microsoft.com/office/drawing/2014/main" id="{23EC36A3-28D8-E6EC-E40B-7706E4656A6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2332" y="208555"/>
            <a:ext cx="2017851" cy="918211"/>
          </a:xfrm>
          <a:prstGeom prst="rect">
            <a:avLst/>
          </a:prstGeom>
        </p:spPr>
      </p:pic>
      <p:sp>
        <p:nvSpPr>
          <p:cNvPr id="9" name="Ovaal 8">
            <a:extLst>
              <a:ext uri="{FF2B5EF4-FFF2-40B4-BE49-F238E27FC236}">
                <a16:creationId xmlns:a16="http://schemas.microsoft.com/office/drawing/2014/main" id="{71F569C8-8177-940A-F033-BA603F0B448C}"/>
              </a:ext>
            </a:extLst>
          </p:cNvPr>
          <p:cNvSpPr/>
          <p:nvPr/>
        </p:nvSpPr>
        <p:spPr>
          <a:xfrm>
            <a:off x="838198" y="5868901"/>
            <a:ext cx="1495569" cy="1505186"/>
          </a:xfrm>
          <a:prstGeom prst="ellipse">
            <a:avLst/>
          </a:prstGeom>
          <a:solidFill>
            <a:srgbClr val="00A1E4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1" name="Afbeelding 10" descr="Afbeelding met cirkel&#10;&#10;Automatisch gegenereerde beschrijving">
            <a:extLst>
              <a:ext uri="{FF2B5EF4-FFF2-40B4-BE49-F238E27FC236}">
                <a16:creationId xmlns:a16="http://schemas.microsoft.com/office/drawing/2014/main" id="{DB4DB2D1-CAFB-D110-5296-EBA561E5F4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1742" y="5247155"/>
            <a:ext cx="2454395" cy="2454395"/>
          </a:xfrm>
          <a:prstGeom prst="rect">
            <a:avLst/>
          </a:prstGeom>
        </p:spPr>
      </p:pic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7FCEE70E-8A95-E63A-7E4E-4B8A1BD1717F}"/>
              </a:ext>
            </a:extLst>
          </p:cNvPr>
          <p:cNvCxnSpPr/>
          <p:nvPr/>
        </p:nvCxnSpPr>
        <p:spPr>
          <a:xfrm>
            <a:off x="741659" y="1011676"/>
            <a:ext cx="7235021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" name="Tekstvak 3">
            <a:extLst>
              <a:ext uri="{FF2B5EF4-FFF2-40B4-BE49-F238E27FC236}">
                <a16:creationId xmlns:a16="http://schemas.microsoft.com/office/drawing/2014/main" id="{1F7FF363-8D3A-4858-1CDB-C8CAD771BF9C}"/>
              </a:ext>
            </a:extLst>
          </p:cNvPr>
          <p:cNvSpPr txBox="1"/>
          <p:nvPr/>
        </p:nvSpPr>
        <p:spPr>
          <a:xfrm>
            <a:off x="1100527" y="1322131"/>
            <a:ext cx="24150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nl-NL" sz="2400" b="0" i="0" dirty="0">
                <a:solidFill>
                  <a:srgbClr val="000000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Voorschrijven</a:t>
            </a:r>
            <a:endParaRPr lang="nl-NL" sz="2400" dirty="0">
              <a:latin typeface="Amasis MT Pro Medium" panose="020406040500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FAEC30DB-C00A-205E-F10C-0EF8CE2366C3}"/>
              </a:ext>
            </a:extLst>
          </p:cNvPr>
          <p:cNvSpPr/>
          <p:nvPr/>
        </p:nvSpPr>
        <p:spPr>
          <a:xfrm>
            <a:off x="688312" y="1402044"/>
            <a:ext cx="299772" cy="301840"/>
          </a:xfrm>
          <a:prstGeom prst="ellipse">
            <a:avLst/>
          </a:prstGeom>
          <a:solidFill>
            <a:srgbClr val="61B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1</a:t>
            </a:r>
            <a:endParaRPr lang="nl-NL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B8092FF6-D150-5A5C-2DE3-316377757D13}"/>
              </a:ext>
            </a:extLst>
          </p:cNvPr>
          <p:cNvSpPr/>
          <p:nvPr/>
        </p:nvSpPr>
        <p:spPr>
          <a:xfrm>
            <a:off x="688312" y="1886088"/>
            <a:ext cx="299772" cy="301840"/>
          </a:xfrm>
          <a:prstGeom prst="ellipse">
            <a:avLst/>
          </a:prstGeom>
          <a:solidFill>
            <a:srgbClr val="61B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2</a:t>
            </a:r>
            <a:endParaRPr lang="nl-NL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A6EDDDF6-19E7-2636-DD75-9463A60ACD3A}"/>
              </a:ext>
            </a:extLst>
          </p:cNvPr>
          <p:cNvSpPr txBox="1"/>
          <p:nvPr/>
        </p:nvSpPr>
        <p:spPr>
          <a:xfrm>
            <a:off x="1092653" y="1809943"/>
            <a:ext cx="4573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0" i="0" dirty="0">
                <a:solidFill>
                  <a:srgbClr val="000000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Ter hand stellen/afleveren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645A830D-2D75-A67A-4E88-3A3040B02C90}"/>
              </a:ext>
            </a:extLst>
          </p:cNvPr>
          <p:cNvSpPr txBox="1"/>
          <p:nvPr/>
        </p:nvSpPr>
        <p:spPr>
          <a:xfrm>
            <a:off x="1092652" y="2347545"/>
            <a:ext cx="4573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0" i="0" dirty="0">
                <a:solidFill>
                  <a:srgbClr val="000000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Opslag/beheer van medicatie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5BD1A4C6-D94E-7F61-8BB7-713C8B19B977}"/>
              </a:ext>
            </a:extLst>
          </p:cNvPr>
          <p:cNvSpPr txBox="1"/>
          <p:nvPr/>
        </p:nvSpPr>
        <p:spPr>
          <a:xfrm>
            <a:off x="1092651" y="2884512"/>
            <a:ext cx="4573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0" i="0" dirty="0">
                <a:solidFill>
                  <a:srgbClr val="000000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Gereedmaken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AA8B58AF-8DEE-0ADC-7E3D-D2D03A6CE6CC}"/>
              </a:ext>
            </a:extLst>
          </p:cNvPr>
          <p:cNvSpPr txBox="1"/>
          <p:nvPr/>
        </p:nvSpPr>
        <p:spPr>
          <a:xfrm>
            <a:off x="1092650" y="3378074"/>
            <a:ext cx="4573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00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Toedienen/registreren</a:t>
            </a:r>
            <a:endParaRPr lang="nl-NL" sz="2400" b="0" i="0" dirty="0">
              <a:solidFill>
                <a:srgbClr val="000000"/>
              </a:solidFill>
              <a:effectLst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18834AEE-2305-C810-99B0-968027B6A86A}"/>
              </a:ext>
            </a:extLst>
          </p:cNvPr>
          <p:cNvSpPr txBox="1"/>
          <p:nvPr/>
        </p:nvSpPr>
        <p:spPr>
          <a:xfrm>
            <a:off x="1100527" y="3915676"/>
            <a:ext cx="5460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0" i="0" dirty="0">
                <a:solidFill>
                  <a:srgbClr val="000000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Evaluatie (gebruik, (bij)werking, etc.)</a:t>
            </a:r>
          </a:p>
        </p:txBody>
      </p:sp>
      <p:sp>
        <p:nvSpPr>
          <p:cNvPr id="19" name="Ovaal 18">
            <a:extLst>
              <a:ext uri="{FF2B5EF4-FFF2-40B4-BE49-F238E27FC236}">
                <a16:creationId xmlns:a16="http://schemas.microsoft.com/office/drawing/2014/main" id="{539D0EEC-8A0C-9921-445B-D50A90B5C98A}"/>
              </a:ext>
            </a:extLst>
          </p:cNvPr>
          <p:cNvSpPr/>
          <p:nvPr/>
        </p:nvSpPr>
        <p:spPr>
          <a:xfrm>
            <a:off x="688312" y="2427724"/>
            <a:ext cx="299772" cy="301840"/>
          </a:xfrm>
          <a:prstGeom prst="ellipse">
            <a:avLst/>
          </a:prstGeom>
          <a:solidFill>
            <a:srgbClr val="61B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3</a:t>
            </a:r>
            <a:endParaRPr lang="nl-NL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20" name="Ovaal 19">
            <a:extLst>
              <a:ext uri="{FF2B5EF4-FFF2-40B4-BE49-F238E27FC236}">
                <a16:creationId xmlns:a16="http://schemas.microsoft.com/office/drawing/2014/main" id="{55D468EE-520C-F313-0855-273EF1F25175}"/>
              </a:ext>
            </a:extLst>
          </p:cNvPr>
          <p:cNvSpPr/>
          <p:nvPr/>
        </p:nvSpPr>
        <p:spPr>
          <a:xfrm>
            <a:off x="688312" y="2964425"/>
            <a:ext cx="299772" cy="301840"/>
          </a:xfrm>
          <a:prstGeom prst="ellipse">
            <a:avLst/>
          </a:prstGeom>
          <a:solidFill>
            <a:srgbClr val="61B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4</a:t>
            </a:r>
            <a:endParaRPr lang="nl-NL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21" name="Ovaal 20">
            <a:extLst>
              <a:ext uri="{FF2B5EF4-FFF2-40B4-BE49-F238E27FC236}">
                <a16:creationId xmlns:a16="http://schemas.microsoft.com/office/drawing/2014/main" id="{CEE60AF9-5D10-2E6B-1D31-D92F851767FA}"/>
              </a:ext>
            </a:extLst>
          </p:cNvPr>
          <p:cNvSpPr/>
          <p:nvPr/>
        </p:nvSpPr>
        <p:spPr>
          <a:xfrm>
            <a:off x="688312" y="3457542"/>
            <a:ext cx="299772" cy="301840"/>
          </a:xfrm>
          <a:prstGeom prst="ellipse">
            <a:avLst/>
          </a:prstGeom>
          <a:solidFill>
            <a:srgbClr val="61B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5</a:t>
            </a:r>
            <a:endParaRPr lang="nl-NL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22" name="Ovaal 21">
            <a:extLst>
              <a:ext uri="{FF2B5EF4-FFF2-40B4-BE49-F238E27FC236}">
                <a16:creationId xmlns:a16="http://schemas.microsoft.com/office/drawing/2014/main" id="{145073BA-18AB-7CE0-40A0-9B9EE56448AB}"/>
              </a:ext>
            </a:extLst>
          </p:cNvPr>
          <p:cNvSpPr/>
          <p:nvPr/>
        </p:nvSpPr>
        <p:spPr>
          <a:xfrm>
            <a:off x="688312" y="3994698"/>
            <a:ext cx="299772" cy="301840"/>
          </a:xfrm>
          <a:prstGeom prst="ellipse">
            <a:avLst/>
          </a:prstGeom>
          <a:solidFill>
            <a:srgbClr val="61B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6</a:t>
            </a:r>
            <a:endParaRPr lang="nl-NL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04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Afbeelding met plastic, overdekt, items, container&#10;&#10;Automatisch gegenereerde beschrijving">
            <a:extLst>
              <a:ext uri="{FF2B5EF4-FFF2-40B4-BE49-F238E27FC236}">
                <a16:creationId xmlns:a16="http://schemas.microsoft.com/office/drawing/2014/main" id="{EA85A2DF-C510-61A5-4077-FA2BDBA1F43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23585"/>
          <a:stretch/>
        </p:blipFill>
        <p:spPr>
          <a:xfrm>
            <a:off x="3523488" y="-62144"/>
            <a:ext cx="8668512" cy="6929012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3" name="Ovaal 2">
            <a:extLst>
              <a:ext uri="{FF2B5EF4-FFF2-40B4-BE49-F238E27FC236}">
                <a16:creationId xmlns:a16="http://schemas.microsoft.com/office/drawing/2014/main" id="{63E61F47-D82F-A5DF-ADCE-830A251BD819}"/>
              </a:ext>
            </a:extLst>
          </p:cNvPr>
          <p:cNvSpPr/>
          <p:nvPr/>
        </p:nvSpPr>
        <p:spPr>
          <a:xfrm>
            <a:off x="-2988874" y="-2742395"/>
            <a:ext cx="12133006" cy="1231674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B9B766D7-D3BA-46DC-A931-2F10A5373DF0}"/>
              </a:ext>
            </a:extLst>
          </p:cNvPr>
          <p:cNvSpPr txBox="1">
            <a:spLocks/>
          </p:cNvSpPr>
          <p:nvPr/>
        </p:nvSpPr>
        <p:spPr>
          <a:xfrm>
            <a:off x="838200" y="2241486"/>
            <a:ext cx="683666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2" name="Afbeelding 1" descr="Afbeelding met tekst, teken&#10;&#10;Automatisch gegenereerde beschrijving">
            <a:extLst>
              <a:ext uri="{FF2B5EF4-FFF2-40B4-BE49-F238E27FC236}">
                <a16:creationId xmlns:a16="http://schemas.microsoft.com/office/drawing/2014/main" id="{23EC36A3-28D8-E6EC-E40B-7706E4656A6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2332" y="208555"/>
            <a:ext cx="2017851" cy="918211"/>
          </a:xfrm>
          <a:prstGeom prst="rect">
            <a:avLst/>
          </a:prstGeom>
        </p:spPr>
      </p:pic>
      <p:sp>
        <p:nvSpPr>
          <p:cNvPr id="9" name="Ovaal 8">
            <a:extLst>
              <a:ext uri="{FF2B5EF4-FFF2-40B4-BE49-F238E27FC236}">
                <a16:creationId xmlns:a16="http://schemas.microsoft.com/office/drawing/2014/main" id="{71F569C8-8177-940A-F033-BA603F0B448C}"/>
              </a:ext>
            </a:extLst>
          </p:cNvPr>
          <p:cNvSpPr/>
          <p:nvPr/>
        </p:nvSpPr>
        <p:spPr>
          <a:xfrm>
            <a:off x="838198" y="5868901"/>
            <a:ext cx="1495569" cy="1505186"/>
          </a:xfrm>
          <a:prstGeom prst="ellipse">
            <a:avLst/>
          </a:prstGeom>
          <a:solidFill>
            <a:srgbClr val="00A1E4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1" name="Afbeelding 10" descr="Afbeelding met cirkel&#10;&#10;Automatisch gegenereerde beschrijving">
            <a:extLst>
              <a:ext uri="{FF2B5EF4-FFF2-40B4-BE49-F238E27FC236}">
                <a16:creationId xmlns:a16="http://schemas.microsoft.com/office/drawing/2014/main" id="{DB4DB2D1-CAFB-D110-5296-EBA561E5F4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1742" y="5247155"/>
            <a:ext cx="2454395" cy="2454395"/>
          </a:xfrm>
          <a:prstGeom prst="rect">
            <a:avLst/>
          </a:prstGeom>
        </p:spPr>
      </p:pic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7FCEE70E-8A95-E63A-7E4E-4B8A1BD1717F}"/>
              </a:ext>
            </a:extLst>
          </p:cNvPr>
          <p:cNvCxnSpPr/>
          <p:nvPr/>
        </p:nvCxnSpPr>
        <p:spPr>
          <a:xfrm>
            <a:off x="741659" y="1011676"/>
            <a:ext cx="7235021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" name="Titel 1">
            <a:extLst>
              <a:ext uri="{FF2B5EF4-FFF2-40B4-BE49-F238E27FC236}">
                <a16:creationId xmlns:a16="http://schemas.microsoft.com/office/drawing/2014/main" id="{DAA8A917-BE3F-278A-1BE1-8C116269D046}"/>
              </a:ext>
            </a:extLst>
          </p:cNvPr>
          <p:cNvSpPr txBox="1">
            <a:spLocks/>
          </p:cNvSpPr>
          <p:nvPr/>
        </p:nvSpPr>
        <p:spPr>
          <a:xfrm>
            <a:off x="586017" y="1296951"/>
            <a:ext cx="9275572" cy="346879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7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Medicatieveiligheid  verbeteren</a:t>
            </a:r>
            <a:br>
              <a:rPr lang="nl-NL" b="1" dirty="0">
                <a:latin typeface="Amasis MT Pro Medium" panose="02040604050005020304" pitchFamily="18" charset="0"/>
                <a:ea typeface="Segoe UI Semilight" panose="020B0402040204020203" pitchFamily="34" charset="0"/>
                <a:cs typeface="Times New Roman" panose="02020603050405020304" pitchFamily="18" charset="0"/>
              </a:rPr>
            </a:br>
            <a:r>
              <a:rPr lang="nl-NL" b="1" dirty="0">
                <a:solidFill>
                  <a:srgbClr val="0B6F3E"/>
                </a:solidFill>
                <a:latin typeface="Amasis MT Pro Medium" panose="02040604050005020304" pitchFamily="18" charset="0"/>
                <a:ea typeface="Segoe UI Semilight" panose="020B0402040204020203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</a:t>
            </a:r>
            <a:r>
              <a:rPr lang="nl-NL" b="1" dirty="0">
                <a:latin typeface="Amasis MT Pro Medium" panose="02040604050005020304" pitchFamily="18" charset="0"/>
                <a:ea typeface="Segoe UI Semilight" panose="020B0402040204020203" pitchFamily="34" charset="0"/>
                <a:cs typeface="Times New Roman" panose="02020603050405020304" pitchFamily="18" charset="0"/>
              </a:rPr>
              <a:t> </a:t>
            </a:r>
            <a:br>
              <a:rPr lang="nl-NL" b="1" dirty="0">
                <a:latin typeface="Amasis MT Pro Medium" panose="02040604050005020304" pitchFamily="18" charset="0"/>
                <a:ea typeface="Segoe UI Semilight" panose="020B0402040204020203" pitchFamily="34" charset="0"/>
                <a:cs typeface="Times New Roman" panose="02020603050405020304" pitchFamily="18" charset="0"/>
              </a:rPr>
            </a:br>
            <a:r>
              <a:rPr lang="nl-NL" sz="27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Elk team:</a:t>
            </a:r>
            <a:br>
              <a:rPr lang="nl-NL" b="1" dirty="0">
                <a:latin typeface="Amasis MT Pro Medium" panose="02040604050005020304" pitchFamily="18" charset="0"/>
                <a:ea typeface="Segoe UI Semilight" panose="020B0402040204020203" pitchFamily="34" charset="0"/>
                <a:cs typeface="Times New Roman" panose="02020603050405020304" pitchFamily="18" charset="0"/>
              </a:rPr>
            </a:br>
            <a:r>
              <a:rPr lang="nl-NL" b="1" dirty="0">
                <a:solidFill>
                  <a:srgbClr val="0B6F3E"/>
                </a:solidFill>
                <a:latin typeface="Amasis MT Pro Medium" panose="02040604050005020304" pitchFamily="18" charset="0"/>
                <a:ea typeface="Segoe UI Semilight" panose="020B0402040204020203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</a:t>
            </a:r>
            <a:br>
              <a:rPr lang="nl-NL" b="1" dirty="0">
                <a:latin typeface="Amasis MT Pro Medium" panose="02040604050005020304" pitchFamily="18" charset="0"/>
                <a:ea typeface="Segoe UI Semilight" panose="020B0402040204020203" pitchFamily="34" charset="0"/>
                <a:cs typeface="Times New Roman" panose="02020603050405020304" pitchFamily="18" charset="0"/>
              </a:rPr>
            </a:br>
            <a:r>
              <a:rPr lang="nl-NL" sz="25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Checklist Toepassing Veilige Principes </a:t>
            </a:r>
            <a:br>
              <a:rPr lang="nl-NL" b="1" dirty="0">
                <a:latin typeface="Amasis MT Pro Medium" panose="02040604050005020304" pitchFamily="18" charset="0"/>
                <a:ea typeface="Segoe UI Semilight" panose="020B0402040204020203" pitchFamily="34" charset="0"/>
                <a:cs typeface="Times New Roman" panose="02020603050405020304" pitchFamily="18" charset="0"/>
              </a:rPr>
            </a:br>
            <a:endParaRPr lang="nl-NL" b="1" dirty="0">
              <a:latin typeface="Amasis MT Pro Medium" panose="020406040500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701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Afbeelding met plastic, overdekt, items, container&#10;&#10;Automatisch gegenereerde beschrijving">
            <a:extLst>
              <a:ext uri="{FF2B5EF4-FFF2-40B4-BE49-F238E27FC236}">
                <a16:creationId xmlns:a16="http://schemas.microsoft.com/office/drawing/2014/main" id="{EA85A2DF-C510-61A5-4077-FA2BDBA1F43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23585"/>
          <a:stretch/>
        </p:blipFill>
        <p:spPr>
          <a:xfrm>
            <a:off x="3523488" y="-62144"/>
            <a:ext cx="8668512" cy="6929012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3" name="Ovaal 2">
            <a:extLst>
              <a:ext uri="{FF2B5EF4-FFF2-40B4-BE49-F238E27FC236}">
                <a16:creationId xmlns:a16="http://schemas.microsoft.com/office/drawing/2014/main" id="{63E61F47-D82F-A5DF-ADCE-830A251BD819}"/>
              </a:ext>
            </a:extLst>
          </p:cNvPr>
          <p:cNvSpPr/>
          <p:nvPr/>
        </p:nvSpPr>
        <p:spPr>
          <a:xfrm>
            <a:off x="-2988874" y="-2742395"/>
            <a:ext cx="12133006" cy="1231674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8ACECB7F-E6EC-4628-8E49-7B06B9CA9D0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86017" y="191727"/>
            <a:ext cx="10758055" cy="9182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200" dirty="0">
                <a:solidFill>
                  <a:srgbClr val="0B6F3E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Checklist toepassing veilige principes</a:t>
            </a:r>
            <a:endParaRPr lang="nl-NL" sz="16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B9B766D7-D3BA-46DC-A931-2F10A5373DF0}"/>
              </a:ext>
            </a:extLst>
          </p:cNvPr>
          <p:cNvSpPr txBox="1">
            <a:spLocks/>
          </p:cNvSpPr>
          <p:nvPr/>
        </p:nvSpPr>
        <p:spPr>
          <a:xfrm>
            <a:off x="838200" y="2241486"/>
            <a:ext cx="683666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2" name="Afbeelding 1" descr="Afbeelding met tekst, teken&#10;&#10;Automatisch gegenereerde beschrijving">
            <a:extLst>
              <a:ext uri="{FF2B5EF4-FFF2-40B4-BE49-F238E27FC236}">
                <a16:creationId xmlns:a16="http://schemas.microsoft.com/office/drawing/2014/main" id="{23EC36A3-28D8-E6EC-E40B-7706E4656A6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2332" y="208555"/>
            <a:ext cx="2017851" cy="918211"/>
          </a:xfrm>
          <a:prstGeom prst="rect">
            <a:avLst/>
          </a:prstGeom>
        </p:spPr>
      </p:pic>
      <p:sp>
        <p:nvSpPr>
          <p:cNvPr id="9" name="Ovaal 8">
            <a:extLst>
              <a:ext uri="{FF2B5EF4-FFF2-40B4-BE49-F238E27FC236}">
                <a16:creationId xmlns:a16="http://schemas.microsoft.com/office/drawing/2014/main" id="{71F569C8-8177-940A-F033-BA603F0B448C}"/>
              </a:ext>
            </a:extLst>
          </p:cNvPr>
          <p:cNvSpPr/>
          <p:nvPr/>
        </p:nvSpPr>
        <p:spPr>
          <a:xfrm>
            <a:off x="838198" y="5868901"/>
            <a:ext cx="1495569" cy="1505186"/>
          </a:xfrm>
          <a:prstGeom prst="ellipse">
            <a:avLst/>
          </a:prstGeom>
          <a:solidFill>
            <a:srgbClr val="00A1E4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1" name="Afbeelding 10" descr="Afbeelding met cirkel&#10;&#10;Automatisch gegenereerde beschrijving">
            <a:extLst>
              <a:ext uri="{FF2B5EF4-FFF2-40B4-BE49-F238E27FC236}">
                <a16:creationId xmlns:a16="http://schemas.microsoft.com/office/drawing/2014/main" id="{DB4DB2D1-CAFB-D110-5296-EBA561E5F4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1742" y="5247155"/>
            <a:ext cx="2454395" cy="2454395"/>
          </a:xfrm>
          <a:prstGeom prst="rect">
            <a:avLst/>
          </a:prstGeom>
        </p:spPr>
      </p:pic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7FCEE70E-8A95-E63A-7E4E-4B8A1BD1717F}"/>
              </a:ext>
            </a:extLst>
          </p:cNvPr>
          <p:cNvCxnSpPr/>
          <p:nvPr/>
        </p:nvCxnSpPr>
        <p:spPr>
          <a:xfrm>
            <a:off x="741659" y="1011676"/>
            <a:ext cx="7235021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" name="Tekstvak 3">
            <a:extLst>
              <a:ext uri="{FF2B5EF4-FFF2-40B4-BE49-F238E27FC236}">
                <a16:creationId xmlns:a16="http://schemas.microsoft.com/office/drawing/2014/main" id="{1F7FF363-8D3A-4858-1CDB-C8CAD771BF9C}"/>
              </a:ext>
            </a:extLst>
          </p:cNvPr>
          <p:cNvSpPr txBox="1"/>
          <p:nvPr/>
        </p:nvSpPr>
        <p:spPr>
          <a:xfrm>
            <a:off x="1100527" y="1322131"/>
            <a:ext cx="24150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nl-NL" sz="2400" b="0" i="0" dirty="0">
                <a:solidFill>
                  <a:srgbClr val="000000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Voorschrijven</a:t>
            </a:r>
            <a:endParaRPr lang="nl-NL" sz="2400" dirty="0">
              <a:latin typeface="Amasis MT Pro Medium" panose="020406040500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FAEC30DB-C00A-205E-F10C-0EF8CE2366C3}"/>
              </a:ext>
            </a:extLst>
          </p:cNvPr>
          <p:cNvSpPr/>
          <p:nvPr/>
        </p:nvSpPr>
        <p:spPr>
          <a:xfrm>
            <a:off x="688312" y="1402044"/>
            <a:ext cx="299772" cy="301840"/>
          </a:xfrm>
          <a:prstGeom prst="ellipse">
            <a:avLst/>
          </a:prstGeom>
          <a:solidFill>
            <a:srgbClr val="61B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1</a:t>
            </a:r>
            <a:endParaRPr lang="nl-NL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B8092FF6-D150-5A5C-2DE3-316377757D13}"/>
              </a:ext>
            </a:extLst>
          </p:cNvPr>
          <p:cNvSpPr/>
          <p:nvPr/>
        </p:nvSpPr>
        <p:spPr>
          <a:xfrm>
            <a:off x="688312" y="1886088"/>
            <a:ext cx="299772" cy="301840"/>
          </a:xfrm>
          <a:prstGeom prst="ellipse">
            <a:avLst/>
          </a:prstGeom>
          <a:solidFill>
            <a:srgbClr val="61B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2</a:t>
            </a:r>
            <a:endParaRPr lang="nl-NL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A6EDDDF6-19E7-2636-DD75-9463A60ACD3A}"/>
              </a:ext>
            </a:extLst>
          </p:cNvPr>
          <p:cNvSpPr txBox="1"/>
          <p:nvPr/>
        </p:nvSpPr>
        <p:spPr>
          <a:xfrm>
            <a:off x="1092653" y="1809943"/>
            <a:ext cx="4573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0" i="0" dirty="0">
                <a:solidFill>
                  <a:srgbClr val="000000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Ter hand stellen/afleveren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645A830D-2D75-A67A-4E88-3A3040B02C90}"/>
              </a:ext>
            </a:extLst>
          </p:cNvPr>
          <p:cNvSpPr txBox="1"/>
          <p:nvPr/>
        </p:nvSpPr>
        <p:spPr>
          <a:xfrm>
            <a:off x="1092652" y="2347545"/>
            <a:ext cx="4573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0" i="0" dirty="0">
                <a:solidFill>
                  <a:srgbClr val="000000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Opslag/beheer van medicatie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5BD1A4C6-D94E-7F61-8BB7-713C8B19B977}"/>
              </a:ext>
            </a:extLst>
          </p:cNvPr>
          <p:cNvSpPr txBox="1"/>
          <p:nvPr/>
        </p:nvSpPr>
        <p:spPr>
          <a:xfrm>
            <a:off x="1092651" y="2884512"/>
            <a:ext cx="4573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0" i="0" dirty="0">
                <a:solidFill>
                  <a:srgbClr val="000000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Gereedmaken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AA8B58AF-8DEE-0ADC-7E3D-D2D03A6CE6CC}"/>
              </a:ext>
            </a:extLst>
          </p:cNvPr>
          <p:cNvSpPr txBox="1"/>
          <p:nvPr/>
        </p:nvSpPr>
        <p:spPr>
          <a:xfrm>
            <a:off x="1092650" y="3378074"/>
            <a:ext cx="4573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00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Toedienen/registreren</a:t>
            </a:r>
            <a:endParaRPr lang="nl-NL" sz="2400" b="0" i="0" dirty="0">
              <a:solidFill>
                <a:srgbClr val="000000"/>
              </a:solidFill>
              <a:effectLst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18834AEE-2305-C810-99B0-968027B6A86A}"/>
              </a:ext>
            </a:extLst>
          </p:cNvPr>
          <p:cNvSpPr txBox="1"/>
          <p:nvPr/>
        </p:nvSpPr>
        <p:spPr>
          <a:xfrm>
            <a:off x="1100527" y="3915676"/>
            <a:ext cx="5460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0" i="0" dirty="0">
                <a:solidFill>
                  <a:srgbClr val="000000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Evaluatie (gebruik, (bij)werking, etc.)</a:t>
            </a:r>
          </a:p>
        </p:txBody>
      </p:sp>
      <p:sp>
        <p:nvSpPr>
          <p:cNvPr id="19" name="Ovaal 18">
            <a:extLst>
              <a:ext uri="{FF2B5EF4-FFF2-40B4-BE49-F238E27FC236}">
                <a16:creationId xmlns:a16="http://schemas.microsoft.com/office/drawing/2014/main" id="{539D0EEC-8A0C-9921-445B-D50A90B5C98A}"/>
              </a:ext>
            </a:extLst>
          </p:cNvPr>
          <p:cNvSpPr/>
          <p:nvPr/>
        </p:nvSpPr>
        <p:spPr>
          <a:xfrm>
            <a:off x="688312" y="2427724"/>
            <a:ext cx="299772" cy="301840"/>
          </a:xfrm>
          <a:prstGeom prst="ellipse">
            <a:avLst/>
          </a:prstGeom>
          <a:solidFill>
            <a:srgbClr val="61B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3</a:t>
            </a:r>
            <a:endParaRPr lang="nl-NL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20" name="Ovaal 19">
            <a:extLst>
              <a:ext uri="{FF2B5EF4-FFF2-40B4-BE49-F238E27FC236}">
                <a16:creationId xmlns:a16="http://schemas.microsoft.com/office/drawing/2014/main" id="{55D468EE-520C-F313-0855-273EF1F25175}"/>
              </a:ext>
            </a:extLst>
          </p:cNvPr>
          <p:cNvSpPr/>
          <p:nvPr/>
        </p:nvSpPr>
        <p:spPr>
          <a:xfrm>
            <a:off x="688312" y="2964425"/>
            <a:ext cx="299772" cy="301840"/>
          </a:xfrm>
          <a:prstGeom prst="ellipse">
            <a:avLst/>
          </a:prstGeom>
          <a:solidFill>
            <a:srgbClr val="61B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4</a:t>
            </a:r>
            <a:endParaRPr lang="nl-NL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21" name="Ovaal 20">
            <a:extLst>
              <a:ext uri="{FF2B5EF4-FFF2-40B4-BE49-F238E27FC236}">
                <a16:creationId xmlns:a16="http://schemas.microsoft.com/office/drawing/2014/main" id="{CEE60AF9-5D10-2E6B-1D31-D92F851767FA}"/>
              </a:ext>
            </a:extLst>
          </p:cNvPr>
          <p:cNvSpPr/>
          <p:nvPr/>
        </p:nvSpPr>
        <p:spPr>
          <a:xfrm>
            <a:off x="688312" y="3457542"/>
            <a:ext cx="299772" cy="301840"/>
          </a:xfrm>
          <a:prstGeom prst="ellipse">
            <a:avLst/>
          </a:prstGeom>
          <a:solidFill>
            <a:srgbClr val="61B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5</a:t>
            </a:r>
            <a:endParaRPr lang="nl-NL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22" name="Ovaal 21">
            <a:extLst>
              <a:ext uri="{FF2B5EF4-FFF2-40B4-BE49-F238E27FC236}">
                <a16:creationId xmlns:a16="http://schemas.microsoft.com/office/drawing/2014/main" id="{145073BA-18AB-7CE0-40A0-9B9EE56448AB}"/>
              </a:ext>
            </a:extLst>
          </p:cNvPr>
          <p:cNvSpPr/>
          <p:nvPr/>
        </p:nvSpPr>
        <p:spPr>
          <a:xfrm>
            <a:off x="688312" y="3994698"/>
            <a:ext cx="299772" cy="301840"/>
          </a:xfrm>
          <a:prstGeom prst="ellipse">
            <a:avLst/>
          </a:prstGeom>
          <a:solidFill>
            <a:srgbClr val="61B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6</a:t>
            </a:r>
            <a:endParaRPr lang="nl-NL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274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Afbeelding met plastic, overdekt, items, container&#10;&#10;Automatisch gegenereerde beschrijving">
            <a:extLst>
              <a:ext uri="{FF2B5EF4-FFF2-40B4-BE49-F238E27FC236}">
                <a16:creationId xmlns:a16="http://schemas.microsoft.com/office/drawing/2014/main" id="{EA85A2DF-C510-61A5-4077-FA2BDBA1F43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23585"/>
          <a:stretch/>
        </p:blipFill>
        <p:spPr>
          <a:xfrm>
            <a:off x="3523488" y="-62144"/>
            <a:ext cx="8668512" cy="6929012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3" name="Ovaal 2">
            <a:extLst>
              <a:ext uri="{FF2B5EF4-FFF2-40B4-BE49-F238E27FC236}">
                <a16:creationId xmlns:a16="http://schemas.microsoft.com/office/drawing/2014/main" id="{63E61F47-D82F-A5DF-ADCE-830A251BD819}"/>
              </a:ext>
            </a:extLst>
          </p:cNvPr>
          <p:cNvSpPr/>
          <p:nvPr/>
        </p:nvSpPr>
        <p:spPr>
          <a:xfrm>
            <a:off x="-2988874" y="-2742395"/>
            <a:ext cx="12133006" cy="1231674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8ACECB7F-E6EC-4628-8E49-7B06B9CA9D0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86017" y="191727"/>
            <a:ext cx="10758055" cy="9182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200" dirty="0">
                <a:solidFill>
                  <a:srgbClr val="0B6F3E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Checklist toepassing veilige principes</a:t>
            </a:r>
            <a:endParaRPr lang="nl-NL" sz="16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B9B766D7-D3BA-46DC-A931-2F10A5373DF0}"/>
              </a:ext>
            </a:extLst>
          </p:cNvPr>
          <p:cNvSpPr txBox="1">
            <a:spLocks/>
          </p:cNvSpPr>
          <p:nvPr/>
        </p:nvSpPr>
        <p:spPr>
          <a:xfrm>
            <a:off x="838200" y="2241486"/>
            <a:ext cx="683666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2" name="Afbeelding 1" descr="Afbeelding met tekst, teken&#10;&#10;Automatisch gegenereerde beschrijving">
            <a:extLst>
              <a:ext uri="{FF2B5EF4-FFF2-40B4-BE49-F238E27FC236}">
                <a16:creationId xmlns:a16="http://schemas.microsoft.com/office/drawing/2014/main" id="{23EC36A3-28D8-E6EC-E40B-7706E4656A6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2332" y="208555"/>
            <a:ext cx="2017851" cy="918211"/>
          </a:xfrm>
          <a:prstGeom prst="rect">
            <a:avLst/>
          </a:prstGeom>
        </p:spPr>
      </p:pic>
      <p:sp>
        <p:nvSpPr>
          <p:cNvPr id="9" name="Ovaal 8">
            <a:extLst>
              <a:ext uri="{FF2B5EF4-FFF2-40B4-BE49-F238E27FC236}">
                <a16:creationId xmlns:a16="http://schemas.microsoft.com/office/drawing/2014/main" id="{71F569C8-8177-940A-F033-BA603F0B448C}"/>
              </a:ext>
            </a:extLst>
          </p:cNvPr>
          <p:cNvSpPr/>
          <p:nvPr/>
        </p:nvSpPr>
        <p:spPr>
          <a:xfrm>
            <a:off x="838198" y="5868901"/>
            <a:ext cx="1495569" cy="1505186"/>
          </a:xfrm>
          <a:prstGeom prst="ellipse">
            <a:avLst/>
          </a:prstGeom>
          <a:solidFill>
            <a:srgbClr val="00A1E4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1" name="Afbeelding 10" descr="Afbeelding met cirkel&#10;&#10;Automatisch gegenereerde beschrijving">
            <a:extLst>
              <a:ext uri="{FF2B5EF4-FFF2-40B4-BE49-F238E27FC236}">
                <a16:creationId xmlns:a16="http://schemas.microsoft.com/office/drawing/2014/main" id="{DB4DB2D1-CAFB-D110-5296-EBA561E5F4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1742" y="5247155"/>
            <a:ext cx="2454395" cy="2454395"/>
          </a:xfrm>
          <a:prstGeom prst="rect">
            <a:avLst/>
          </a:prstGeom>
        </p:spPr>
      </p:pic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7FCEE70E-8A95-E63A-7E4E-4B8A1BD1717F}"/>
              </a:ext>
            </a:extLst>
          </p:cNvPr>
          <p:cNvCxnSpPr/>
          <p:nvPr/>
        </p:nvCxnSpPr>
        <p:spPr>
          <a:xfrm>
            <a:off x="741659" y="1011676"/>
            <a:ext cx="7235021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5" name="Tekstvak 24">
            <a:extLst>
              <a:ext uri="{FF2B5EF4-FFF2-40B4-BE49-F238E27FC236}">
                <a16:creationId xmlns:a16="http://schemas.microsoft.com/office/drawing/2014/main" id="{7C0C2B5C-F1D2-A3DF-99F0-4F0605D4C021}"/>
              </a:ext>
            </a:extLst>
          </p:cNvPr>
          <p:cNvSpPr txBox="1"/>
          <p:nvPr/>
        </p:nvSpPr>
        <p:spPr>
          <a:xfrm>
            <a:off x="741659" y="1163248"/>
            <a:ext cx="759229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 teamverband;</a:t>
            </a:r>
          </a:p>
          <a:p>
            <a: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Stap 5: Toedienen/registreren</a:t>
            </a:r>
          </a:p>
          <a:p>
            <a:endParaRPr lang="nl-NL" sz="24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nl-NL" sz="24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Aandachtsvelder</a:t>
            </a:r>
            <a: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namens team stap 1, 2, 3, 4, 6</a:t>
            </a:r>
          </a:p>
        </p:txBody>
      </p:sp>
    </p:spTree>
    <p:extLst>
      <p:ext uri="{BB962C8B-B14F-4D97-AF65-F5344CB8AC3E}">
        <p14:creationId xmlns:p14="http://schemas.microsoft.com/office/powerpoint/2010/main" val="1209416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Afbeelding met plastic, overdekt, items, container&#10;&#10;Automatisch gegenereerde beschrijving">
            <a:extLst>
              <a:ext uri="{FF2B5EF4-FFF2-40B4-BE49-F238E27FC236}">
                <a16:creationId xmlns:a16="http://schemas.microsoft.com/office/drawing/2014/main" id="{EA85A2DF-C510-61A5-4077-FA2BDBA1F43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23585"/>
          <a:stretch/>
        </p:blipFill>
        <p:spPr>
          <a:xfrm>
            <a:off x="3523488" y="-62144"/>
            <a:ext cx="8668512" cy="6929012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3" name="Ovaal 2">
            <a:extLst>
              <a:ext uri="{FF2B5EF4-FFF2-40B4-BE49-F238E27FC236}">
                <a16:creationId xmlns:a16="http://schemas.microsoft.com/office/drawing/2014/main" id="{63E61F47-D82F-A5DF-ADCE-830A251BD819}"/>
              </a:ext>
            </a:extLst>
          </p:cNvPr>
          <p:cNvSpPr/>
          <p:nvPr/>
        </p:nvSpPr>
        <p:spPr>
          <a:xfrm>
            <a:off x="-2988874" y="-2742395"/>
            <a:ext cx="12133006" cy="1231674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8ACECB7F-E6EC-4628-8E49-7B06B9CA9D0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86017" y="191727"/>
            <a:ext cx="10758055" cy="9182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200" dirty="0">
                <a:solidFill>
                  <a:srgbClr val="0B6F3E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Checklist toepassing Veilige Principes</a:t>
            </a:r>
            <a:endParaRPr lang="nl-NL" sz="16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B9B766D7-D3BA-46DC-A931-2F10A5373DF0}"/>
              </a:ext>
            </a:extLst>
          </p:cNvPr>
          <p:cNvSpPr txBox="1">
            <a:spLocks/>
          </p:cNvSpPr>
          <p:nvPr/>
        </p:nvSpPr>
        <p:spPr>
          <a:xfrm>
            <a:off x="838200" y="2241486"/>
            <a:ext cx="683666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2" name="Afbeelding 1" descr="Afbeelding met tekst, teken&#10;&#10;Automatisch gegenereerde beschrijving">
            <a:extLst>
              <a:ext uri="{FF2B5EF4-FFF2-40B4-BE49-F238E27FC236}">
                <a16:creationId xmlns:a16="http://schemas.microsoft.com/office/drawing/2014/main" id="{23EC36A3-28D8-E6EC-E40B-7706E4656A6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2332" y="208555"/>
            <a:ext cx="2017851" cy="918211"/>
          </a:xfrm>
          <a:prstGeom prst="rect">
            <a:avLst/>
          </a:prstGeom>
        </p:spPr>
      </p:pic>
      <p:sp>
        <p:nvSpPr>
          <p:cNvPr id="9" name="Ovaal 8">
            <a:extLst>
              <a:ext uri="{FF2B5EF4-FFF2-40B4-BE49-F238E27FC236}">
                <a16:creationId xmlns:a16="http://schemas.microsoft.com/office/drawing/2014/main" id="{71F569C8-8177-940A-F033-BA603F0B448C}"/>
              </a:ext>
            </a:extLst>
          </p:cNvPr>
          <p:cNvSpPr/>
          <p:nvPr/>
        </p:nvSpPr>
        <p:spPr>
          <a:xfrm>
            <a:off x="838198" y="5868901"/>
            <a:ext cx="1495569" cy="1505186"/>
          </a:xfrm>
          <a:prstGeom prst="ellipse">
            <a:avLst/>
          </a:prstGeom>
          <a:solidFill>
            <a:srgbClr val="00A1E4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1" name="Afbeelding 10" descr="Afbeelding met cirkel&#10;&#10;Automatisch gegenereerde beschrijving">
            <a:extLst>
              <a:ext uri="{FF2B5EF4-FFF2-40B4-BE49-F238E27FC236}">
                <a16:creationId xmlns:a16="http://schemas.microsoft.com/office/drawing/2014/main" id="{DB4DB2D1-CAFB-D110-5296-EBA561E5F4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1742" y="5247155"/>
            <a:ext cx="2454395" cy="2454395"/>
          </a:xfrm>
          <a:prstGeom prst="rect">
            <a:avLst/>
          </a:prstGeom>
        </p:spPr>
      </p:pic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7FCEE70E-8A95-E63A-7E4E-4B8A1BD1717F}"/>
              </a:ext>
            </a:extLst>
          </p:cNvPr>
          <p:cNvCxnSpPr/>
          <p:nvPr/>
        </p:nvCxnSpPr>
        <p:spPr>
          <a:xfrm>
            <a:off x="741659" y="1011676"/>
            <a:ext cx="7235021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5" name="Tekstvak 24">
            <a:extLst>
              <a:ext uri="{FF2B5EF4-FFF2-40B4-BE49-F238E27FC236}">
                <a16:creationId xmlns:a16="http://schemas.microsoft.com/office/drawing/2014/main" id="{7C0C2B5C-F1D2-A3DF-99F0-4F0605D4C021}"/>
              </a:ext>
            </a:extLst>
          </p:cNvPr>
          <p:cNvSpPr txBox="1"/>
          <p:nvPr/>
        </p:nvSpPr>
        <p:spPr>
          <a:xfrm>
            <a:off x="659859" y="1539173"/>
            <a:ext cx="790225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Met team in gesprek over werkwijze, aandachtspunten, risico’s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Informatie verzamelen over huidige situatie</a:t>
            </a:r>
          </a:p>
          <a:p>
            <a:endParaRPr lang="nl-NL" sz="24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Zodat we met elkaar doelgericht kunnen verbeteren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9FC6F348-5F9B-6729-C04F-82A10A03E41A}"/>
              </a:ext>
            </a:extLst>
          </p:cNvPr>
          <p:cNvSpPr txBox="1"/>
          <p:nvPr/>
        </p:nvSpPr>
        <p:spPr>
          <a:xfrm>
            <a:off x="664575" y="1139890"/>
            <a:ext cx="75875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Doel van de checklist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1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Afbeelding met plastic, overdekt, items, container&#10;&#10;Automatisch gegenereerde beschrijving">
            <a:extLst>
              <a:ext uri="{FF2B5EF4-FFF2-40B4-BE49-F238E27FC236}">
                <a16:creationId xmlns:a16="http://schemas.microsoft.com/office/drawing/2014/main" id="{EA85A2DF-C510-61A5-4077-FA2BDBA1F43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23585"/>
          <a:stretch/>
        </p:blipFill>
        <p:spPr>
          <a:xfrm>
            <a:off x="3523488" y="-62144"/>
            <a:ext cx="8668512" cy="6929012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3" name="Ovaal 2">
            <a:extLst>
              <a:ext uri="{FF2B5EF4-FFF2-40B4-BE49-F238E27FC236}">
                <a16:creationId xmlns:a16="http://schemas.microsoft.com/office/drawing/2014/main" id="{63E61F47-D82F-A5DF-ADCE-830A251BD819}"/>
              </a:ext>
            </a:extLst>
          </p:cNvPr>
          <p:cNvSpPr/>
          <p:nvPr/>
        </p:nvSpPr>
        <p:spPr>
          <a:xfrm>
            <a:off x="-2988874" y="-2742395"/>
            <a:ext cx="12133006" cy="1231674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8ACECB7F-E6EC-4628-8E49-7B06B9CA9D0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86017" y="191727"/>
            <a:ext cx="10758055" cy="9182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200" dirty="0">
                <a:solidFill>
                  <a:srgbClr val="0B6F3E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Met als resultaat</a:t>
            </a:r>
            <a:endParaRPr lang="nl-NL" sz="16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B9B766D7-D3BA-46DC-A931-2F10A5373DF0}"/>
              </a:ext>
            </a:extLst>
          </p:cNvPr>
          <p:cNvSpPr txBox="1">
            <a:spLocks/>
          </p:cNvSpPr>
          <p:nvPr/>
        </p:nvSpPr>
        <p:spPr>
          <a:xfrm>
            <a:off x="838200" y="2241486"/>
            <a:ext cx="683666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2" name="Afbeelding 1" descr="Afbeelding met tekst, teken&#10;&#10;Automatisch gegenereerde beschrijving">
            <a:extLst>
              <a:ext uri="{FF2B5EF4-FFF2-40B4-BE49-F238E27FC236}">
                <a16:creationId xmlns:a16="http://schemas.microsoft.com/office/drawing/2014/main" id="{23EC36A3-28D8-E6EC-E40B-7706E4656A6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2332" y="208555"/>
            <a:ext cx="2017851" cy="918211"/>
          </a:xfrm>
          <a:prstGeom prst="rect">
            <a:avLst/>
          </a:prstGeom>
        </p:spPr>
      </p:pic>
      <p:sp>
        <p:nvSpPr>
          <p:cNvPr id="9" name="Ovaal 8">
            <a:extLst>
              <a:ext uri="{FF2B5EF4-FFF2-40B4-BE49-F238E27FC236}">
                <a16:creationId xmlns:a16="http://schemas.microsoft.com/office/drawing/2014/main" id="{71F569C8-8177-940A-F033-BA603F0B448C}"/>
              </a:ext>
            </a:extLst>
          </p:cNvPr>
          <p:cNvSpPr/>
          <p:nvPr/>
        </p:nvSpPr>
        <p:spPr>
          <a:xfrm>
            <a:off x="838198" y="5868901"/>
            <a:ext cx="1495569" cy="1505186"/>
          </a:xfrm>
          <a:prstGeom prst="ellipse">
            <a:avLst/>
          </a:prstGeom>
          <a:solidFill>
            <a:srgbClr val="00A1E4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1" name="Afbeelding 10" descr="Afbeelding met cirkel&#10;&#10;Automatisch gegenereerde beschrijving">
            <a:extLst>
              <a:ext uri="{FF2B5EF4-FFF2-40B4-BE49-F238E27FC236}">
                <a16:creationId xmlns:a16="http://schemas.microsoft.com/office/drawing/2014/main" id="{DB4DB2D1-CAFB-D110-5296-EBA561E5F4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1742" y="5247155"/>
            <a:ext cx="2454395" cy="2454395"/>
          </a:xfrm>
          <a:prstGeom prst="rect">
            <a:avLst/>
          </a:prstGeom>
        </p:spPr>
      </p:pic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7FCEE70E-8A95-E63A-7E4E-4B8A1BD1717F}"/>
              </a:ext>
            </a:extLst>
          </p:cNvPr>
          <p:cNvCxnSpPr/>
          <p:nvPr/>
        </p:nvCxnSpPr>
        <p:spPr>
          <a:xfrm>
            <a:off x="741659" y="1011676"/>
            <a:ext cx="7235021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5" name="Tekstvak 24">
            <a:extLst>
              <a:ext uri="{FF2B5EF4-FFF2-40B4-BE49-F238E27FC236}">
                <a16:creationId xmlns:a16="http://schemas.microsoft.com/office/drawing/2014/main" id="{7C0C2B5C-F1D2-A3DF-99F0-4F0605D4C021}"/>
              </a:ext>
            </a:extLst>
          </p:cNvPr>
          <p:cNvSpPr txBox="1"/>
          <p:nvPr/>
        </p:nvSpPr>
        <p:spPr>
          <a:xfrm>
            <a:off x="586017" y="1126766"/>
            <a:ext cx="790225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Onze werkwijze binnen het medicatieproces is;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Concreet afgestemd met de veilige principes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 elk team duidelijk; werkafspraken gemaakt, verantwoordelijkheden verdeeld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 goede samenwerking met de keten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Beschreven in een actuele richtlijn medicatieveiligheid PGVZ</a:t>
            </a:r>
          </a:p>
        </p:txBody>
      </p:sp>
    </p:spTree>
    <p:extLst>
      <p:ext uri="{BB962C8B-B14F-4D97-AF65-F5344CB8AC3E}">
        <p14:creationId xmlns:p14="http://schemas.microsoft.com/office/powerpoint/2010/main" val="2015862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fbeelding met plastic, overdekt, items, container&#10;&#10;Automatisch gegenereerde beschrijving">
            <a:extLst>
              <a:ext uri="{FF2B5EF4-FFF2-40B4-BE49-F238E27FC236}">
                <a16:creationId xmlns:a16="http://schemas.microsoft.com/office/drawing/2014/main" id="{77BC7085-89C8-2E50-B846-B62335D8788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23585"/>
          <a:stretch/>
        </p:blipFill>
        <p:spPr>
          <a:xfrm>
            <a:off x="3523488" y="-62144"/>
            <a:ext cx="8668512" cy="6929012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9" name="Ovaal 8">
            <a:extLst>
              <a:ext uri="{FF2B5EF4-FFF2-40B4-BE49-F238E27FC236}">
                <a16:creationId xmlns:a16="http://schemas.microsoft.com/office/drawing/2014/main" id="{2BF1B0DC-2AD2-5C90-F32C-817A88818B55}"/>
              </a:ext>
            </a:extLst>
          </p:cNvPr>
          <p:cNvSpPr/>
          <p:nvPr/>
        </p:nvSpPr>
        <p:spPr>
          <a:xfrm>
            <a:off x="-3016583" y="-2729374"/>
            <a:ext cx="12133006" cy="1231674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" name="Afbeelding 1" descr="Afbeelding met tekst, teken&#10;&#10;Automatisch gegenereerde beschrijving">
            <a:extLst>
              <a:ext uri="{FF2B5EF4-FFF2-40B4-BE49-F238E27FC236}">
                <a16:creationId xmlns:a16="http://schemas.microsoft.com/office/drawing/2014/main" id="{FD849370-D122-37A3-6AEA-DB342D506527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2332" y="208555"/>
            <a:ext cx="2017851" cy="918211"/>
          </a:xfrm>
          <a:prstGeom prst="rect">
            <a:avLst/>
          </a:prstGeom>
        </p:spPr>
      </p:pic>
      <p:pic>
        <p:nvPicPr>
          <p:cNvPr id="7" name="Afbeelding 6" descr="Afbeelding met cirkel&#10;&#10;Automatisch gegenereerde beschrijving">
            <a:extLst>
              <a:ext uri="{FF2B5EF4-FFF2-40B4-BE49-F238E27FC236}">
                <a16:creationId xmlns:a16="http://schemas.microsoft.com/office/drawing/2014/main" id="{9CBB2572-9899-57CA-3EF3-A5AF438AA9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3605" y="4570957"/>
            <a:ext cx="2374140" cy="2371915"/>
          </a:xfrm>
          <a:prstGeom prst="rect">
            <a:avLst/>
          </a:prstGeom>
        </p:spPr>
      </p:pic>
      <p:sp>
        <p:nvSpPr>
          <p:cNvPr id="12" name="Ovaal 11">
            <a:extLst>
              <a:ext uri="{FF2B5EF4-FFF2-40B4-BE49-F238E27FC236}">
                <a16:creationId xmlns:a16="http://schemas.microsoft.com/office/drawing/2014/main" id="{38883C23-6A0B-E7AE-BD2F-375B5541E186}"/>
              </a:ext>
            </a:extLst>
          </p:cNvPr>
          <p:cNvSpPr/>
          <p:nvPr/>
        </p:nvSpPr>
        <p:spPr>
          <a:xfrm>
            <a:off x="1642415" y="5813355"/>
            <a:ext cx="1226776" cy="1241945"/>
          </a:xfrm>
          <a:prstGeom prst="ellipse">
            <a:avLst/>
          </a:prstGeom>
          <a:solidFill>
            <a:srgbClr val="006935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08789544-C75D-4D49-4BB7-3B6592DF25D7}"/>
              </a:ext>
            </a:extLst>
          </p:cNvPr>
          <p:cNvSpPr txBox="1">
            <a:spLocks/>
          </p:cNvSpPr>
          <p:nvPr/>
        </p:nvSpPr>
        <p:spPr>
          <a:xfrm>
            <a:off x="2384900" y="2369164"/>
            <a:ext cx="10758055" cy="9182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6000" dirty="0">
                <a:solidFill>
                  <a:srgbClr val="0B6F3E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Veel succes!</a:t>
            </a:r>
            <a:endParaRPr lang="nl-NL" sz="36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070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Afbeelding met plastic, overdekt, items, container&#10;&#10;Automatisch gegenereerde beschrijving">
            <a:extLst>
              <a:ext uri="{FF2B5EF4-FFF2-40B4-BE49-F238E27FC236}">
                <a16:creationId xmlns:a16="http://schemas.microsoft.com/office/drawing/2014/main" id="{EA85A2DF-C510-61A5-4077-FA2BDBA1F43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23585"/>
          <a:stretch/>
        </p:blipFill>
        <p:spPr>
          <a:xfrm>
            <a:off x="3523488" y="-62144"/>
            <a:ext cx="8668512" cy="6929012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3" name="Ovaal 2">
            <a:extLst>
              <a:ext uri="{FF2B5EF4-FFF2-40B4-BE49-F238E27FC236}">
                <a16:creationId xmlns:a16="http://schemas.microsoft.com/office/drawing/2014/main" id="{63E61F47-D82F-A5DF-ADCE-830A251BD819}"/>
              </a:ext>
            </a:extLst>
          </p:cNvPr>
          <p:cNvSpPr/>
          <p:nvPr/>
        </p:nvSpPr>
        <p:spPr>
          <a:xfrm>
            <a:off x="-2988874" y="-2742395"/>
            <a:ext cx="12133006" cy="1231674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8ACECB7F-E6EC-4628-8E49-7B06B9CA9D0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86017" y="504725"/>
            <a:ext cx="10758055" cy="9182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000" dirty="0">
                <a:solidFill>
                  <a:srgbClr val="0B6F3E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Handige links</a:t>
            </a:r>
            <a:endParaRPr lang="nl-NL" sz="20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B9B766D7-D3BA-46DC-A931-2F10A5373DF0}"/>
              </a:ext>
            </a:extLst>
          </p:cNvPr>
          <p:cNvSpPr txBox="1">
            <a:spLocks/>
          </p:cNvSpPr>
          <p:nvPr/>
        </p:nvSpPr>
        <p:spPr>
          <a:xfrm>
            <a:off x="838200" y="2241486"/>
            <a:ext cx="683666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2" name="Afbeelding 1" descr="Afbeelding met tekst, teken&#10;&#10;Automatisch gegenereerde beschrijving">
            <a:extLst>
              <a:ext uri="{FF2B5EF4-FFF2-40B4-BE49-F238E27FC236}">
                <a16:creationId xmlns:a16="http://schemas.microsoft.com/office/drawing/2014/main" id="{23EC36A3-28D8-E6EC-E40B-7706E4656A6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2332" y="208555"/>
            <a:ext cx="2017851" cy="918211"/>
          </a:xfrm>
          <a:prstGeom prst="rect">
            <a:avLst/>
          </a:prstGeom>
        </p:spPr>
      </p:pic>
      <p:sp>
        <p:nvSpPr>
          <p:cNvPr id="9" name="Ovaal 8">
            <a:extLst>
              <a:ext uri="{FF2B5EF4-FFF2-40B4-BE49-F238E27FC236}">
                <a16:creationId xmlns:a16="http://schemas.microsoft.com/office/drawing/2014/main" id="{71F569C8-8177-940A-F033-BA603F0B448C}"/>
              </a:ext>
            </a:extLst>
          </p:cNvPr>
          <p:cNvSpPr/>
          <p:nvPr/>
        </p:nvSpPr>
        <p:spPr>
          <a:xfrm>
            <a:off x="838198" y="5868901"/>
            <a:ext cx="1495569" cy="1505186"/>
          </a:xfrm>
          <a:prstGeom prst="ellipse">
            <a:avLst/>
          </a:prstGeom>
          <a:solidFill>
            <a:srgbClr val="00A1E4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1" name="Afbeelding 10" descr="Afbeelding met cirkel&#10;&#10;Automatisch gegenereerde beschrijving">
            <a:extLst>
              <a:ext uri="{FF2B5EF4-FFF2-40B4-BE49-F238E27FC236}">
                <a16:creationId xmlns:a16="http://schemas.microsoft.com/office/drawing/2014/main" id="{DB4DB2D1-CAFB-D110-5296-EBA561E5F4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1742" y="5247155"/>
            <a:ext cx="2454395" cy="2454395"/>
          </a:xfrm>
          <a:prstGeom prst="rect">
            <a:avLst/>
          </a:prstGeom>
        </p:spPr>
      </p:pic>
      <p:sp>
        <p:nvSpPr>
          <p:cNvPr id="25" name="Tekstvak 24">
            <a:extLst>
              <a:ext uri="{FF2B5EF4-FFF2-40B4-BE49-F238E27FC236}">
                <a16:creationId xmlns:a16="http://schemas.microsoft.com/office/drawing/2014/main" id="{7C0C2B5C-F1D2-A3DF-99F0-4F0605D4C021}"/>
              </a:ext>
            </a:extLst>
          </p:cNvPr>
          <p:cNvSpPr txBox="1"/>
          <p:nvPr/>
        </p:nvSpPr>
        <p:spPr>
          <a:xfrm>
            <a:off x="586017" y="1363810"/>
            <a:ext cx="790225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Webapp Installeren | Apotheek.nl</a:t>
            </a:r>
            <a: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b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Mobiele apps (farmacotherapeutischkompas.nl)</a:t>
            </a:r>
            <a:b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Medicatieveiligheid | Kennisplein Zorg voor Beter</a:t>
            </a:r>
            <a:b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b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Instructievideo </a:t>
            </a:r>
            <a:r>
              <a:rPr lang="nl-NL" sz="24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nCare</a:t>
            </a:r>
            <a: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app: wijkmodus - </a:t>
            </a:r>
            <a:r>
              <a:rPr lang="nl-NL" sz="24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CareConnections</a:t>
            </a:r>
            <a:b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Instructievideo </a:t>
            </a:r>
            <a:r>
              <a:rPr lang="nl-NL" sz="24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nCare</a:t>
            </a:r>
            <a: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app: afdelingsmodus – </a:t>
            </a:r>
            <a:r>
              <a:rPr lang="nl-NL" sz="24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CareConnections</a:t>
            </a:r>
            <a:b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Instructievideo </a:t>
            </a:r>
            <a:r>
              <a:rPr lang="nl-NL" sz="24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nCare</a:t>
            </a:r>
            <a: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app: menu - </a:t>
            </a:r>
            <a:r>
              <a:rPr lang="nl-NL" sz="24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CareConnections</a:t>
            </a:r>
            <a:br>
              <a:rPr lang="nl-NL" sz="2400" dirty="0">
                <a:latin typeface="Amasis MT Pro Medium" panose="02040604050005020304" pitchFamily="18" charset="0"/>
              </a:rPr>
            </a:br>
            <a:endParaRPr lang="nl-NL" sz="24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883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Afbeelding met plastic, overdekt, items, container&#10;&#10;Automatisch gegenereerde beschrijving">
            <a:extLst>
              <a:ext uri="{FF2B5EF4-FFF2-40B4-BE49-F238E27FC236}">
                <a16:creationId xmlns:a16="http://schemas.microsoft.com/office/drawing/2014/main" id="{EA85A2DF-C510-61A5-4077-FA2BDBA1F43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23585"/>
          <a:stretch/>
        </p:blipFill>
        <p:spPr>
          <a:xfrm>
            <a:off x="3523488" y="-62144"/>
            <a:ext cx="8668512" cy="6929012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3" name="Ovaal 2">
            <a:extLst>
              <a:ext uri="{FF2B5EF4-FFF2-40B4-BE49-F238E27FC236}">
                <a16:creationId xmlns:a16="http://schemas.microsoft.com/office/drawing/2014/main" id="{63E61F47-D82F-A5DF-ADCE-830A251BD819}"/>
              </a:ext>
            </a:extLst>
          </p:cNvPr>
          <p:cNvSpPr/>
          <p:nvPr/>
        </p:nvSpPr>
        <p:spPr>
          <a:xfrm>
            <a:off x="-2988874" y="-2742395"/>
            <a:ext cx="12133006" cy="1231674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8ACECB7F-E6EC-4628-8E49-7B06B9CA9D0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86017" y="191727"/>
            <a:ext cx="10758055" cy="9182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>
                <a:solidFill>
                  <a:srgbClr val="0B6F3E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Medicatie-incidenten</a:t>
            </a:r>
            <a:endParaRPr lang="nl-NL" sz="22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B9B766D7-D3BA-46DC-A931-2F10A5373DF0}"/>
              </a:ext>
            </a:extLst>
          </p:cNvPr>
          <p:cNvSpPr txBox="1">
            <a:spLocks/>
          </p:cNvSpPr>
          <p:nvPr/>
        </p:nvSpPr>
        <p:spPr>
          <a:xfrm>
            <a:off x="838200" y="2241486"/>
            <a:ext cx="683666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2" name="Afbeelding 1" descr="Afbeelding met tekst, teken&#10;&#10;Automatisch gegenereerde beschrijving">
            <a:extLst>
              <a:ext uri="{FF2B5EF4-FFF2-40B4-BE49-F238E27FC236}">
                <a16:creationId xmlns:a16="http://schemas.microsoft.com/office/drawing/2014/main" id="{23EC36A3-28D8-E6EC-E40B-7706E4656A6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2332" y="208555"/>
            <a:ext cx="2017851" cy="918211"/>
          </a:xfrm>
          <a:prstGeom prst="rect">
            <a:avLst/>
          </a:prstGeom>
        </p:spPr>
      </p:pic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5405AFEF-B0D1-8311-8A83-1D71BECE6CE2}"/>
              </a:ext>
            </a:extLst>
          </p:cNvPr>
          <p:cNvSpPr txBox="1">
            <a:spLocks/>
          </p:cNvSpPr>
          <p:nvPr/>
        </p:nvSpPr>
        <p:spPr>
          <a:xfrm>
            <a:off x="741659" y="1503345"/>
            <a:ext cx="751049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Wonen 		40%  van totale aantal incidenten </a:t>
            </a:r>
            <a:endParaRPr lang="nl-NL" sz="2400" dirty="0">
              <a:solidFill>
                <a:prstClr val="black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Wijkverpleging	70%  van totale aantal incidenten 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71F569C8-8177-940A-F033-BA603F0B448C}"/>
              </a:ext>
            </a:extLst>
          </p:cNvPr>
          <p:cNvSpPr/>
          <p:nvPr/>
        </p:nvSpPr>
        <p:spPr>
          <a:xfrm>
            <a:off x="838198" y="5868901"/>
            <a:ext cx="1495569" cy="1505186"/>
          </a:xfrm>
          <a:prstGeom prst="ellipse">
            <a:avLst/>
          </a:prstGeom>
          <a:solidFill>
            <a:srgbClr val="00A1E4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1" name="Afbeelding 10" descr="Afbeelding met cirkel&#10;&#10;Automatisch gegenereerde beschrijving">
            <a:extLst>
              <a:ext uri="{FF2B5EF4-FFF2-40B4-BE49-F238E27FC236}">
                <a16:creationId xmlns:a16="http://schemas.microsoft.com/office/drawing/2014/main" id="{DB4DB2D1-CAFB-D110-5296-EBA561E5F4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2569" y="4627486"/>
            <a:ext cx="2454395" cy="2454395"/>
          </a:xfrm>
          <a:prstGeom prst="rect">
            <a:avLst/>
          </a:prstGeom>
        </p:spPr>
      </p:pic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7FCEE70E-8A95-E63A-7E4E-4B8A1BD1717F}"/>
              </a:ext>
            </a:extLst>
          </p:cNvPr>
          <p:cNvCxnSpPr/>
          <p:nvPr/>
        </p:nvCxnSpPr>
        <p:spPr>
          <a:xfrm>
            <a:off x="741659" y="1011676"/>
            <a:ext cx="7235021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616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Afbeelding met plastic, overdekt, items, container&#10;&#10;Automatisch gegenereerde beschrijving">
            <a:extLst>
              <a:ext uri="{FF2B5EF4-FFF2-40B4-BE49-F238E27FC236}">
                <a16:creationId xmlns:a16="http://schemas.microsoft.com/office/drawing/2014/main" id="{EA85A2DF-C510-61A5-4077-FA2BDBA1F43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23585"/>
          <a:stretch/>
        </p:blipFill>
        <p:spPr>
          <a:xfrm>
            <a:off x="3523488" y="-62144"/>
            <a:ext cx="8668512" cy="6929012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3" name="Ovaal 2">
            <a:extLst>
              <a:ext uri="{FF2B5EF4-FFF2-40B4-BE49-F238E27FC236}">
                <a16:creationId xmlns:a16="http://schemas.microsoft.com/office/drawing/2014/main" id="{63E61F47-D82F-A5DF-ADCE-830A251BD819}"/>
              </a:ext>
            </a:extLst>
          </p:cNvPr>
          <p:cNvSpPr/>
          <p:nvPr/>
        </p:nvSpPr>
        <p:spPr>
          <a:xfrm>
            <a:off x="-2988874" y="-2742395"/>
            <a:ext cx="12133006" cy="1231674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8ACECB7F-E6EC-4628-8E49-7B06B9CA9D0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86017" y="191727"/>
            <a:ext cx="10758055" cy="9182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600" dirty="0">
                <a:solidFill>
                  <a:srgbClr val="0B6F3E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Werkgroep Medicatieveiligheid</a:t>
            </a:r>
            <a:endParaRPr lang="nl-NL" sz="18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B9B766D7-D3BA-46DC-A931-2F10A5373DF0}"/>
              </a:ext>
            </a:extLst>
          </p:cNvPr>
          <p:cNvSpPr txBox="1">
            <a:spLocks/>
          </p:cNvSpPr>
          <p:nvPr/>
        </p:nvSpPr>
        <p:spPr>
          <a:xfrm>
            <a:off x="838200" y="2241486"/>
            <a:ext cx="683666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2" name="Afbeelding 1" descr="Afbeelding met tekst, teken&#10;&#10;Automatisch gegenereerde beschrijving">
            <a:extLst>
              <a:ext uri="{FF2B5EF4-FFF2-40B4-BE49-F238E27FC236}">
                <a16:creationId xmlns:a16="http://schemas.microsoft.com/office/drawing/2014/main" id="{23EC36A3-28D8-E6EC-E40B-7706E4656A6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2332" y="208555"/>
            <a:ext cx="2017851" cy="918211"/>
          </a:xfrm>
          <a:prstGeom prst="rect">
            <a:avLst/>
          </a:prstGeom>
        </p:spPr>
      </p:pic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5405AFEF-B0D1-8311-8A83-1D71BECE6CE2}"/>
              </a:ext>
            </a:extLst>
          </p:cNvPr>
          <p:cNvSpPr txBox="1">
            <a:spLocks/>
          </p:cNvSpPr>
          <p:nvPr/>
        </p:nvSpPr>
        <p:spPr>
          <a:xfrm>
            <a:off x="741659" y="1503345"/>
            <a:ext cx="751049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Een </a:t>
            </a:r>
            <a:r>
              <a:rPr kumimoji="0" lang="nl-NL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aandachtsvelder</a:t>
            </a: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in elk team</a:t>
            </a:r>
          </a:p>
          <a:p>
            <a:pPr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Elk team aan de slag met dit thema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71F569C8-8177-940A-F033-BA603F0B448C}"/>
              </a:ext>
            </a:extLst>
          </p:cNvPr>
          <p:cNvSpPr/>
          <p:nvPr/>
        </p:nvSpPr>
        <p:spPr>
          <a:xfrm>
            <a:off x="838198" y="5868901"/>
            <a:ext cx="1495569" cy="1505186"/>
          </a:xfrm>
          <a:prstGeom prst="ellipse">
            <a:avLst/>
          </a:prstGeom>
          <a:solidFill>
            <a:srgbClr val="00A1E4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1" name="Afbeelding 10" descr="Afbeelding met cirkel&#10;&#10;Automatisch gegenereerde beschrijving">
            <a:extLst>
              <a:ext uri="{FF2B5EF4-FFF2-40B4-BE49-F238E27FC236}">
                <a16:creationId xmlns:a16="http://schemas.microsoft.com/office/drawing/2014/main" id="{DB4DB2D1-CAFB-D110-5296-EBA561E5F4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2569" y="4627486"/>
            <a:ext cx="2454395" cy="2454395"/>
          </a:xfrm>
          <a:prstGeom prst="rect">
            <a:avLst/>
          </a:prstGeom>
        </p:spPr>
      </p:pic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7FCEE70E-8A95-E63A-7E4E-4B8A1BD1717F}"/>
              </a:ext>
            </a:extLst>
          </p:cNvPr>
          <p:cNvCxnSpPr/>
          <p:nvPr/>
        </p:nvCxnSpPr>
        <p:spPr>
          <a:xfrm>
            <a:off x="741659" y="1011676"/>
            <a:ext cx="7235021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380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Afbeelding met plastic, overdekt, items, container&#10;&#10;Automatisch gegenereerde beschrijving">
            <a:extLst>
              <a:ext uri="{FF2B5EF4-FFF2-40B4-BE49-F238E27FC236}">
                <a16:creationId xmlns:a16="http://schemas.microsoft.com/office/drawing/2014/main" id="{EA85A2DF-C510-61A5-4077-FA2BDBA1F43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23585"/>
          <a:stretch/>
        </p:blipFill>
        <p:spPr>
          <a:xfrm>
            <a:off x="3523488" y="-62144"/>
            <a:ext cx="8668512" cy="6929012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3" name="Ovaal 2">
            <a:extLst>
              <a:ext uri="{FF2B5EF4-FFF2-40B4-BE49-F238E27FC236}">
                <a16:creationId xmlns:a16="http://schemas.microsoft.com/office/drawing/2014/main" id="{63E61F47-D82F-A5DF-ADCE-830A251BD819}"/>
              </a:ext>
            </a:extLst>
          </p:cNvPr>
          <p:cNvSpPr/>
          <p:nvPr/>
        </p:nvSpPr>
        <p:spPr>
          <a:xfrm>
            <a:off x="-2988874" y="-2742395"/>
            <a:ext cx="12133006" cy="1231674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8ACECB7F-E6EC-4628-8E49-7B06B9CA9D0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86017" y="191727"/>
            <a:ext cx="10758055" cy="9182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600" dirty="0">
                <a:solidFill>
                  <a:srgbClr val="0B6F3E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Werkgroep Medicatieveiligheid</a:t>
            </a:r>
            <a:endParaRPr lang="nl-NL" sz="18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B9B766D7-D3BA-46DC-A931-2F10A5373DF0}"/>
              </a:ext>
            </a:extLst>
          </p:cNvPr>
          <p:cNvSpPr txBox="1">
            <a:spLocks/>
          </p:cNvSpPr>
          <p:nvPr/>
        </p:nvSpPr>
        <p:spPr>
          <a:xfrm>
            <a:off x="838200" y="2241486"/>
            <a:ext cx="683666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2" name="Afbeelding 1" descr="Afbeelding met tekst, teken&#10;&#10;Automatisch gegenereerde beschrijving">
            <a:extLst>
              <a:ext uri="{FF2B5EF4-FFF2-40B4-BE49-F238E27FC236}">
                <a16:creationId xmlns:a16="http://schemas.microsoft.com/office/drawing/2014/main" id="{23EC36A3-28D8-E6EC-E40B-7706E4656A6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2332" y="208555"/>
            <a:ext cx="2017851" cy="918211"/>
          </a:xfrm>
          <a:prstGeom prst="rect">
            <a:avLst/>
          </a:prstGeom>
        </p:spPr>
      </p:pic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5405AFEF-B0D1-8311-8A83-1D71BECE6CE2}"/>
              </a:ext>
            </a:extLst>
          </p:cNvPr>
          <p:cNvSpPr txBox="1">
            <a:spLocks/>
          </p:cNvSpPr>
          <p:nvPr/>
        </p:nvSpPr>
        <p:spPr>
          <a:xfrm>
            <a:off x="741659" y="1842203"/>
            <a:ext cx="751049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Aandacht</a:t>
            </a:r>
            <a:r>
              <a:rPr lang="nl-NL" sz="2400" b="1" dirty="0">
                <a:latin typeface="Amasis MT Pro Medium" panose="02040604050005020304" pitchFamily="18" charset="0"/>
                <a:ea typeface="Verdana" panose="020B0604030504040204" pitchFamily="34" charset="0"/>
              </a:rPr>
              <a:t>				</a:t>
            </a:r>
            <a:r>
              <a:rPr lang="nl-NL" sz="2400" b="1" dirty="0">
                <a:solidFill>
                  <a:srgbClr val="0B6F3E"/>
                </a:solidFill>
                <a:latin typeface="Amasis MT Pro Medium" panose="02040604050005020304" pitchFamily="18" charset="0"/>
                <a:ea typeface="Verdana" panose="020B0604030504040204" pitchFamily="34" charset="0"/>
                <a:sym typeface="Wingdings" panose="05000000000000000000" pitchFamily="2" charset="2"/>
              </a:rPr>
              <a:t></a:t>
            </a:r>
          </a:p>
          <a:p>
            <a:pPr>
              <a:defRPr/>
            </a:pPr>
            <a: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Kennis</a:t>
            </a:r>
            <a:r>
              <a:rPr lang="nl-NL" sz="24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Wingdings" panose="05000000000000000000" pitchFamily="2" charset="2"/>
              </a:rPr>
              <a:t> </a:t>
            </a:r>
            <a:r>
              <a:rPr lang="nl-NL" sz="2400" b="1" dirty="0">
                <a:latin typeface="Amasis MT Pro Medium" panose="02040604050005020304" pitchFamily="18" charset="0"/>
                <a:ea typeface="Verdana" panose="020B0604030504040204" pitchFamily="34" charset="0"/>
                <a:sym typeface="Wingdings" panose="05000000000000000000" pitchFamily="2" charset="2"/>
              </a:rPr>
              <a:t>				</a:t>
            </a:r>
            <a:r>
              <a:rPr lang="nl-NL" sz="2400" b="1" dirty="0">
                <a:solidFill>
                  <a:srgbClr val="0B6F3E"/>
                </a:solidFill>
                <a:latin typeface="Amasis MT Pro Medium" panose="02040604050005020304" pitchFamily="18" charset="0"/>
                <a:ea typeface="Verdana" panose="020B0604030504040204" pitchFamily="34" charset="0"/>
                <a:sym typeface="Wingdings" panose="05000000000000000000" pitchFamily="2" charset="2"/>
              </a:rPr>
              <a:t></a:t>
            </a:r>
          </a:p>
          <a:p>
            <a:pPr>
              <a:defRPr/>
            </a:pPr>
            <a: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Professioneel handelen</a:t>
            </a:r>
            <a: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Wingdings" panose="05000000000000000000" pitchFamily="2" charset="2"/>
              </a:rPr>
              <a:t> </a:t>
            </a:r>
            <a:r>
              <a:rPr lang="nl-NL" sz="2400" b="1" dirty="0">
                <a:latin typeface="Amasis MT Pro Medium" panose="02040604050005020304" pitchFamily="18" charset="0"/>
                <a:ea typeface="Verdana" panose="020B0604030504040204" pitchFamily="34" charset="0"/>
                <a:sym typeface="Wingdings" panose="05000000000000000000" pitchFamily="2" charset="2"/>
              </a:rPr>
              <a:t>		</a:t>
            </a:r>
            <a:r>
              <a:rPr lang="nl-NL" sz="2400" b="1" dirty="0">
                <a:solidFill>
                  <a:srgbClr val="0B6F3E"/>
                </a:solidFill>
                <a:latin typeface="Amasis MT Pro Medium" panose="02040604050005020304" pitchFamily="18" charset="0"/>
                <a:ea typeface="Verdana" panose="020B0604030504040204" pitchFamily="34" charset="0"/>
                <a:sym typeface="Wingdings" panose="05000000000000000000" pitchFamily="2" charset="2"/>
              </a:rPr>
              <a:t></a:t>
            </a:r>
          </a:p>
          <a:p>
            <a:pPr>
              <a:defRPr/>
            </a:pPr>
            <a: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Wingdings" panose="05000000000000000000" pitchFamily="2" charset="2"/>
              </a:rPr>
              <a:t>Medicatieveiligheid </a:t>
            </a:r>
            <a:r>
              <a:rPr lang="nl-NL" sz="2400" b="1" dirty="0">
                <a:latin typeface="Amasis MT Pro Medium" panose="02040604050005020304" pitchFamily="18" charset="0"/>
                <a:ea typeface="Verdana" panose="020B0604030504040204" pitchFamily="34" charset="0"/>
                <a:sym typeface="Wingdings" panose="05000000000000000000" pitchFamily="2" charset="2"/>
              </a:rPr>
              <a:t>		</a:t>
            </a:r>
            <a:r>
              <a:rPr lang="nl-NL" sz="2400" b="1" dirty="0">
                <a:solidFill>
                  <a:srgbClr val="0B6F3E"/>
                </a:solidFill>
                <a:latin typeface="Amasis MT Pro Medium" panose="02040604050005020304" pitchFamily="18" charset="0"/>
                <a:ea typeface="Verdana" panose="020B0604030504040204" pitchFamily="34" charset="0"/>
                <a:sym typeface="Wingdings" panose="05000000000000000000" pitchFamily="2" charset="2"/>
              </a:rPr>
              <a:t></a:t>
            </a:r>
            <a:endParaRPr kumimoji="0" lang="nl-NL" sz="2400" b="0" i="0" u="none" strike="noStrike" kern="1200" cap="none" spc="0" normalizeH="0" baseline="0" noProof="0" dirty="0">
              <a:ln>
                <a:noFill/>
              </a:ln>
              <a:solidFill>
                <a:srgbClr val="0B6F3E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71F569C8-8177-940A-F033-BA603F0B448C}"/>
              </a:ext>
            </a:extLst>
          </p:cNvPr>
          <p:cNvSpPr/>
          <p:nvPr/>
        </p:nvSpPr>
        <p:spPr>
          <a:xfrm>
            <a:off x="838198" y="5868901"/>
            <a:ext cx="1495569" cy="1505186"/>
          </a:xfrm>
          <a:prstGeom prst="ellipse">
            <a:avLst/>
          </a:prstGeom>
          <a:solidFill>
            <a:srgbClr val="00A1E4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1" name="Afbeelding 10" descr="Afbeelding met cirkel&#10;&#10;Automatisch gegenereerde beschrijving">
            <a:extLst>
              <a:ext uri="{FF2B5EF4-FFF2-40B4-BE49-F238E27FC236}">
                <a16:creationId xmlns:a16="http://schemas.microsoft.com/office/drawing/2014/main" id="{DB4DB2D1-CAFB-D110-5296-EBA561E5F4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2569" y="4627486"/>
            <a:ext cx="2454395" cy="2454395"/>
          </a:xfrm>
          <a:prstGeom prst="rect">
            <a:avLst/>
          </a:prstGeom>
        </p:spPr>
      </p:pic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7FCEE70E-8A95-E63A-7E4E-4B8A1BD1717F}"/>
              </a:ext>
            </a:extLst>
          </p:cNvPr>
          <p:cNvCxnSpPr/>
          <p:nvPr/>
        </p:nvCxnSpPr>
        <p:spPr>
          <a:xfrm>
            <a:off x="741659" y="1011676"/>
            <a:ext cx="7235021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" name="Tekstvak 3">
            <a:extLst>
              <a:ext uri="{FF2B5EF4-FFF2-40B4-BE49-F238E27FC236}">
                <a16:creationId xmlns:a16="http://schemas.microsoft.com/office/drawing/2014/main" id="{E07E9840-CFB8-A566-0A0D-A7717B94AE79}"/>
              </a:ext>
            </a:extLst>
          </p:cNvPr>
          <p:cNvSpPr txBox="1"/>
          <p:nvPr/>
        </p:nvSpPr>
        <p:spPr>
          <a:xfrm>
            <a:off x="664575" y="1139890"/>
            <a:ext cx="75875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Doel van de werkgroep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28814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Afbeelding met plastic, overdekt, items, container&#10;&#10;Automatisch gegenereerde beschrijving">
            <a:extLst>
              <a:ext uri="{FF2B5EF4-FFF2-40B4-BE49-F238E27FC236}">
                <a16:creationId xmlns:a16="http://schemas.microsoft.com/office/drawing/2014/main" id="{EA85A2DF-C510-61A5-4077-FA2BDBA1F43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23585"/>
          <a:stretch/>
        </p:blipFill>
        <p:spPr>
          <a:xfrm>
            <a:off x="3523488" y="-62144"/>
            <a:ext cx="8668512" cy="6929012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3" name="Ovaal 2">
            <a:extLst>
              <a:ext uri="{FF2B5EF4-FFF2-40B4-BE49-F238E27FC236}">
                <a16:creationId xmlns:a16="http://schemas.microsoft.com/office/drawing/2014/main" id="{63E61F47-D82F-A5DF-ADCE-830A251BD819}"/>
              </a:ext>
            </a:extLst>
          </p:cNvPr>
          <p:cNvSpPr/>
          <p:nvPr/>
        </p:nvSpPr>
        <p:spPr>
          <a:xfrm>
            <a:off x="-2988874" y="-2742395"/>
            <a:ext cx="12133006" cy="1231674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8ACECB7F-E6EC-4628-8E49-7B06B9CA9D0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86017" y="191727"/>
            <a:ext cx="10758055" cy="9182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600" dirty="0">
                <a:solidFill>
                  <a:srgbClr val="0B6F3E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Professional</a:t>
            </a:r>
            <a:endParaRPr lang="nl-NL" sz="18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B9B766D7-D3BA-46DC-A931-2F10A5373DF0}"/>
              </a:ext>
            </a:extLst>
          </p:cNvPr>
          <p:cNvSpPr txBox="1">
            <a:spLocks/>
          </p:cNvSpPr>
          <p:nvPr/>
        </p:nvSpPr>
        <p:spPr>
          <a:xfrm>
            <a:off x="838200" y="2241486"/>
            <a:ext cx="683666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2" name="Afbeelding 1" descr="Afbeelding met tekst, teken&#10;&#10;Automatisch gegenereerde beschrijving">
            <a:extLst>
              <a:ext uri="{FF2B5EF4-FFF2-40B4-BE49-F238E27FC236}">
                <a16:creationId xmlns:a16="http://schemas.microsoft.com/office/drawing/2014/main" id="{23EC36A3-28D8-E6EC-E40B-7706E4656A6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2332" y="208555"/>
            <a:ext cx="2017851" cy="918211"/>
          </a:xfrm>
          <a:prstGeom prst="rect">
            <a:avLst/>
          </a:prstGeom>
        </p:spPr>
      </p:pic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5405AFEF-B0D1-8311-8A83-1D71BECE6CE2}"/>
              </a:ext>
            </a:extLst>
          </p:cNvPr>
          <p:cNvSpPr txBox="1">
            <a:spLocks/>
          </p:cNvSpPr>
          <p:nvPr/>
        </p:nvSpPr>
        <p:spPr>
          <a:xfrm>
            <a:off x="586017" y="1605905"/>
            <a:ext cx="751049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Jij bent professioneel betrokken bij de cliënt </a:t>
            </a:r>
          </a:p>
          <a:p>
            <a:pPr marL="0" indent="0">
              <a:buNone/>
            </a:pPr>
            <a:r>
              <a:rPr lang="nl-NL" sz="2400" dirty="0">
                <a:solidFill>
                  <a:srgbClr val="0B6F3E"/>
                </a:solidFill>
                <a:latin typeface="Amasis MT Pro Medium" panose="02040604050005020304" pitchFamily="18" charset="0"/>
                <a:sym typeface="Wingdings" panose="05000000000000000000" pitchFamily="2" charset="2"/>
              </a:rPr>
              <a:t>  </a:t>
            </a:r>
          </a:p>
          <a:p>
            <a: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Waardoor je verantwoordelijkheden draagt</a:t>
            </a:r>
          </a:p>
          <a:p>
            <a:pPr marL="0" indent="0">
              <a:buNone/>
            </a:pPr>
            <a:r>
              <a:rPr lang="nl-NL" sz="2400" dirty="0">
                <a:latin typeface="Amasis MT Pro Medium" panose="02040604050005020304" pitchFamily="18" charset="0"/>
                <a:sym typeface="Wingdings" panose="05000000000000000000" pitchFamily="2" charset="2"/>
              </a:rPr>
              <a:t>  </a:t>
            </a:r>
            <a:r>
              <a:rPr lang="nl-NL" sz="2400" dirty="0">
                <a:solidFill>
                  <a:srgbClr val="0B6F3E"/>
                </a:solidFill>
                <a:latin typeface="Amasis MT Pro Medium" panose="02040604050005020304" pitchFamily="18" charset="0"/>
                <a:sym typeface="Wingdings" panose="05000000000000000000" pitchFamily="2" charset="2"/>
              </a:rPr>
              <a:t></a:t>
            </a:r>
            <a:endParaRPr lang="nl-NL" sz="2400" dirty="0">
              <a:solidFill>
                <a:srgbClr val="0B6F3E"/>
              </a:solidFill>
              <a:latin typeface="Amasis MT Pro Medium" panose="02040604050005020304" pitchFamily="18" charset="0"/>
            </a:endParaRPr>
          </a:p>
          <a:p>
            <a: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Veiligheid </a:t>
            </a:r>
          </a:p>
          <a:p>
            <a: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Welzijn</a:t>
            </a:r>
          </a:p>
          <a:p>
            <a: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Gezondheid</a:t>
            </a:r>
          </a:p>
          <a:p>
            <a:pPr>
              <a:defRPr/>
            </a:pPr>
            <a:endParaRPr kumimoji="0" lang="nl-NL" sz="2400" b="0" i="0" u="none" strike="noStrike" kern="1200" cap="none" spc="0" normalizeH="0" baseline="0" noProof="0" dirty="0">
              <a:ln>
                <a:noFill/>
              </a:ln>
              <a:solidFill>
                <a:srgbClr val="0B6F3E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71F569C8-8177-940A-F033-BA603F0B448C}"/>
              </a:ext>
            </a:extLst>
          </p:cNvPr>
          <p:cNvSpPr/>
          <p:nvPr/>
        </p:nvSpPr>
        <p:spPr>
          <a:xfrm>
            <a:off x="838198" y="5868901"/>
            <a:ext cx="1495569" cy="1505186"/>
          </a:xfrm>
          <a:prstGeom prst="ellipse">
            <a:avLst/>
          </a:prstGeom>
          <a:solidFill>
            <a:srgbClr val="00A1E4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1" name="Afbeelding 10" descr="Afbeelding met cirkel&#10;&#10;Automatisch gegenereerde beschrijving">
            <a:extLst>
              <a:ext uri="{FF2B5EF4-FFF2-40B4-BE49-F238E27FC236}">
                <a16:creationId xmlns:a16="http://schemas.microsoft.com/office/drawing/2014/main" id="{DB4DB2D1-CAFB-D110-5296-EBA561E5F4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2569" y="4627486"/>
            <a:ext cx="2454395" cy="2454395"/>
          </a:xfrm>
          <a:prstGeom prst="rect">
            <a:avLst/>
          </a:prstGeom>
        </p:spPr>
      </p:pic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7FCEE70E-8A95-E63A-7E4E-4B8A1BD1717F}"/>
              </a:ext>
            </a:extLst>
          </p:cNvPr>
          <p:cNvCxnSpPr/>
          <p:nvPr/>
        </p:nvCxnSpPr>
        <p:spPr>
          <a:xfrm>
            <a:off x="741659" y="1011676"/>
            <a:ext cx="7235021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302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al 19">
            <a:extLst>
              <a:ext uri="{FF2B5EF4-FFF2-40B4-BE49-F238E27FC236}">
                <a16:creationId xmlns:a16="http://schemas.microsoft.com/office/drawing/2014/main" id="{496C13D5-39C8-A60D-F785-9814FBF3C307}"/>
              </a:ext>
            </a:extLst>
          </p:cNvPr>
          <p:cNvSpPr/>
          <p:nvPr/>
        </p:nvSpPr>
        <p:spPr>
          <a:xfrm>
            <a:off x="10223002" y="1612776"/>
            <a:ext cx="1536510" cy="1505186"/>
          </a:xfrm>
          <a:prstGeom prst="ellipse">
            <a:avLst/>
          </a:prstGeom>
          <a:solidFill>
            <a:srgbClr val="F38C0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9" name="Afbeelding 18">
            <a:extLst>
              <a:ext uri="{FF2B5EF4-FFF2-40B4-BE49-F238E27FC236}">
                <a16:creationId xmlns:a16="http://schemas.microsoft.com/office/drawing/2014/main" id="{0CA99AD0-DB7B-2335-6F85-B8145E1F7A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4496" y="4300804"/>
            <a:ext cx="2784090" cy="2784090"/>
          </a:xfrm>
          <a:prstGeom prst="rect">
            <a:avLst/>
          </a:prstGeom>
        </p:spPr>
      </p:pic>
      <p:pic>
        <p:nvPicPr>
          <p:cNvPr id="2" name="Afbeelding 1" descr="Afbeelding met tekst, teken&#10;&#10;Automatisch gegenereerde beschrijving">
            <a:extLst>
              <a:ext uri="{FF2B5EF4-FFF2-40B4-BE49-F238E27FC236}">
                <a16:creationId xmlns:a16="http://schemas.microsoft.com/office/drawing/2014/main" id="{FD849370-D122-37A3-6AEA-DB342D506527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2332" y="208555"/>
            <a:ext cx="2017851" cy="918211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B437F1B4-85E3-5D47-22BA-8145E10E433B}"/>
              </a:ext>
            </a:extLst>
          </p:cNvPr>
          <p:cNvSpPr txBox="1"/>
          <p:nvPr/>
        </p:nvSpPr>
        <p:spPr>
          <a:xfrm>
            <a:off x="2979611" y="5281960"/>
            <a:ext cx="2042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Betrokken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2CB6FD60-468A-5346-CA31-8C377AACBFE4}"/>
              </a:ext>
            </a:extLst>
          </p:cNvPr>
          <p:cNvSpPr txBox="1"/>
          <p:nvPr/>
        </p:nvSpPr>
        <p:spPr>
          <a:xfrm>
            <a:off x="4850557" y="5310687"/>
            <a:ext cx="2592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Professioneel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CA5B0EDC-EA01-0B5F-370D-234D277A9249}"/>
              </a:ext>
            </a:extLst>
          </p:cNvPr>
          <p:cNvSpPr txBox="1">
            <a:spLocks/>
          </p:cNvSpPr>
          <p:nvPr/>
        </p:nvSpPr>
        <p:spPr>
          <a:xfrm>
            <a:off x="895416" y="134608"/>
            <a:ext cx="10758055" cy="9182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>
                <a:solidFill>
                  <a:srgbClr val="0B6F3E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Medicatieveiligheid</a:t>
            </a:r>
            <a:endParaRPr lang="nl-NL" sz="22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B598D9B6-BE42-C829-F0A1-8E94F5C1F4FD}"/>
              </a:ext>
            </a:extLst>
          </p:cNvPr>
          <p:cNvCxnSpPr/>
          <p:nvPr/>
        </p:nvCxnSpPr>
        <p:spPr>
          <a:xfrm>
            <a:off x="973234" y="954557"/>
            <a:ext cx="7235021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8" name="Tekstvak 7">
            <a:extLst>
              <a:ext uri="{FF2B5EF4-FFF2-40B4-BE49-F238E27FC236}">
                <a16:creationId xmlns:a16="http://schemas.microsoft.com/office/drawing/2014/main" id="{B59E02E5-804C-8AFD-48CD-523CEFEF5CA8}"/>
              </a:ext>
            </a:extLst>
          </p:cNvPr>
          <p:cNvSpPr txBox="1"/>
          <p:nvPr/>
        </p:nvSpPr>
        <p:spPr>
          <a:xfrm>
            <a:off x="973234" y="1081547"/>
            <a:ext cx="75875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Veilig medicatie toedienen</a:t>
            </a:r>
            <a:endParaRPr lang="nl-NL" dirty="0"/>
          </a:p>
        </p:txBody>
      </p:sp>
      <p:pic>
        <p:nvPicPr>
          <p:cNvPr id="3" name="Onlinemedia 2" title="Medicatieveiligheid: waar moet je op letten?">
            <a:hlinkClick r:id="" action="ppaction://media"/>
            <a:extLst>
              <a:ext uri="{FF2B5EF4-FFF2-40B4-BE49-F238E27FC236}">
                <a16:creationId xmlns:a16="http://schemas.microsoft.com/office/drawing/2014/main" id="{A2B9E83A-B414-078E-088F-A996CA5F5D4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973234" y="1598735"/>
            <a:ext cx="8860879" cy="5006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030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Afbeelding met plastic, overdekt, items, container&#10;&#10;Automatisch gegenereerde beschrijving">
            <a:extLst>
              <a:ext uri="{FF2B5EF4-FFF2-40B4-BE49-F238E27FC236}">
                <a16:creationId xmlns:a16="http://schemas.microsoft.com/office/drawing/2014/main" id="{EA85A2DF-C510-61A5-4077-FA2BDBA1F43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23585"/>
          <a:stretch/>
        </p:blipFill>
        <p:spPr>
          <a:xfrm>
            <a:off x="3523488" y="-62144"/>
            <a:ext cx="8668512" cy="6929012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3" name="Ovaal 2">
            <a:extLst>
              <a:ext uri="{FF2B5EF4-FFF2-40B4-BE49-F238E27FC236}">
                <a16:creationId xmlns:a16="http://schemas.microsoft.com/office/drawing/2014/main" id="{63E61F47-D82F-A5DF-ADCE-830A251BD819}"/>
              </a:ext>
            </a:extLst>
          </p:cNvPr>
          <p:cNvSpPr/>
          <p:nvPr/>
        </p:nvSpPr>
        <p:spPr>
          <a:xfrm>
            <a:off x="-2988874" y="-2742395"/>
            <a:ext cx="12133006" cy="1231674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8ACECB7F-E6EC-4628-8E49-7B06B9CA9D0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86017" y="191727"/>
            <a:ext cx="10758055" cy="9182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200" dirty="0">
                <a:solidFill>
                  <a:srgbClr val="0B6F3E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Veilige principes in de medicatieketen</a:t>
            </a:r>
            <a:endParaRPr lang="nl-NL" sz="16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B9B766D7-D3BA-46DC-A931-2F10A5373DF0}"/>
              </a:ext>
            </a:extLst>
          </p:cNvPr>
          <p:cNvSpPr txBox="1">
            <a:spLocks/>
          </p:cNvSpPr>
          <p:nvPr/>
        </p:nvSpPr>
        <p:spPr>
          <a:xfrm>
            <a:off x="838200" y="2241486"/>
            <a:ext cx="683666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2" name="Afbeelding 1" descr="Afbeelding met tekst, teken&#10;&#10;Automatisch gegenereerde beschrijving">
            <a:extLst>
              <a:ext uri="{FF2B5EF4-FFF2-40B4-BE49-F238E27FC236}">
                <a16:creationId xmlns:a16="http://schemas.microsoft.com/office/drawing/2014/main" id="{23EC36A3-28D8-E6EC-E40B-7706E4656A6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2332" y="208555"/>
            <a:ext cx="2017851" cy="918211"/>
          </a:xfrm>
          <a:prstGeom prst="rect">
            <a:avLst/>
          </a:prstGeom>
        </p:spPr>
      </p:pic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5405AFEF-B0D1-8311-8A83-1D71BECE6CE2}"/>
              </a:ext>
            </a:extLst>
          </p:cNvPr>
          <p:cNvSpPr txBox="1">
            <a:spLocks/>
          </p:cNvSpPr>
          <p:nvPr/>
        </p:nvSpPr>
        <p:spPr>
          <a:xfrm>
            <a:off x="586017" y="1258817"/>
            <a:ext cx="751049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Voor een veilig medicatieproces is goede afstemming tussen alle betrokkenen belangrijk:</a:t>
            </a:r>
          </a:p>
          <a:p>
            <a: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 cliënt (en zijn mantelzorger)</a:t>
            </a:r>
          </a:p>
          <a:p>
            <a: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arts, apotheker, </a:t>
            </a:r>
          </a:p>
          <a:p>
            <a: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zorgorganisatie, </a:t>
            </a:r>
          </a:p>
          <a:p>
            <a: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zorgmedewerker. </a:t>
            </a:r>
          </a:p>
          <a:p>
            <a:endParaRPr lang="nl-NL" sz="24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0" indent="0">
              <a:buNone/>
            </a:pPr>
            <a: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Daarom heeft het Platform medicatieveiligheid care de ‘Veilige principes in de medicatieketen’ opgesteld. </a:t>
            </a:r>
          </a:p>
          <a:p>
            <a:pPr>
              <a:defRPr/>
            </a:pPr>
            <a:endParaRPr kumimoji="0" lang="nl-NL" sz="2400" b="0" i="0" u="none" strike="noStrike" kern="1200" cap="none" spc="0" normalizeH="0" baseline="0" noProof="0" dirty="0">
              <a:ln>
                <a:noFill/>
              </a:ln>
              <a:solidFill>
                <a:srgbClr val="0B6F3E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71F569C8-8177-940A-F033-BA603F0B448C}"/>
              </a:ext>
            </a:extLst>
          </p:cNvPr>
          <p:cNvSpPr/>
          <p:nvPr/>
        </p:nvSpPr>
        <p:spPr>
          <a:xfrm>
            <a:off x="838198" y="5868901"/>
            <a:ext cx="1495569" cy="1505186"/>
          </a:xfrm>
          <a:prstGeom prst="ellipse">
            <a:avLst/>
          </a:prstGeom>
          <a:solidFill>
            <a:srgbClr val="00A1E4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1" name="Afbeelding 10" descr="Afbeelding met cirkel&#10;&#10;Automatisch gegenereerde beschrijving">
            <a:extLst>
              <a:ext uri="{FF2B5EF4-FFF2-40B4-BE49-F238E27FC236}">
                <a16:creationId xmlns:a16="http://schemas.microsoft.com/office/drawing/2014/main" id="{DB4DB2D1-CAFB-D110-5296-EBA561E5F4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7004" y="4874292"/>
            <a:ext cx="2454395" cy="2454395"/>
          </a:xfrm>
          <a:prstGeom prst="rect">
            <a:avLst/>
          </a:prstGeom>
        </p:spPr>
      </p:pic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7FCEE70E-8A95-E63A-7E4E-4B8A1BD1717F}"/>
              </a:ext>
            </a:extLst>
          </p:cNvPr>
          <p:cNvCxnSpPr/>
          <p:nvPr/>
        </p:nvCxnSpPr>
        <p:spPr>
          <a:xfrm>
            <a:off x="741659" y="1011676"/>
            <a:ext cx="7235021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14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Afbeelding met plastic, overdekt, items, container&#10;&#10;Automatisch gegenereerde beschrijving">
            <a:extLst>
              <a:ext uri="{FF2B5EF4-FFF2-40B4-BE49-F238E27FC236}">
                <a16:creationId xmlns:a16="http://schemas.microsoft.com/office/drawing/2014/main" id="{EA85A2DF-C510-61A5-4077-FA2BDBA1F43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23585"/>
          <a:stretch/>
        </p:blipFill>
        <p:spPr>
          <a:xfrm>
            <a:off x="3523488" y="-62144"/>
            <a:ext cx="8668512" cy="6929012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3" name="Ovaal 2">
            <a:extLst>
              <a:ext uri="{FF2B5EF4-FFF2-40B4-BE49-F238E27FC236}">
                <a16:creationId xmlns:a16="http://schemas.microsoft.com/office/drawing/2014/main" id="{63E61F47-D82F-A5DF-ADCE-830A251BD819}"/>
              </a:ext>
            </a:extLst>
          </p:cNvPr>
          <p:cNvSpPr/>
          <p:nvPr/>
        </p:nvSpPr>
        <p:spPr>
          <a:xfrm>
            <a:off x="-2988874" y="-2742395"/>
            <a:ext cx="12133006" cy="1231674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8ACECB7F-E6EC-4628-8E49-7B06B9CA9D0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86017" y="191727"/>
            <a:ext cx="10758055" cy="9182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200" dirty="0">
                <a:solidFill>
                  <a:srgbClr val="0B6F3E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Veilige principes in de medicatieketen</a:t>
            </a:r>
            <a:endParaRPr lang="nl-NL" sz="16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B9B766D7-D3BA-46DC-A931-2F10A5373DF0}"/>
              </a:ext>
            </a:extLst>
          </p:cNvPr>
          <p:cNvSpPr txBox="1">
            <a:spLocks/>
          </p:cNvSpPr>
          <p:nvPr/>
        </p:nvSpPr>
        <p:spPr>
          <a:xfrm>
            <a:off x="838200" y="2241486"/>
            <a:ext cx="683666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2" name="Afbeelding 1" descr="Afbeelding met tekst, teken&#10;&#10;Automatisch gegenereerde beschrijving">
            <a:extLst>
              <a:ext uri="{FF2B5EF4-FFF2-40B4-BE49-F238E27FC236}">
                <a16:creationId xmlns:a16="http://schemas.microsoft.com/office/drawing/2014/main" id="{23EC36A3-28D8-E6EC-E40B-7706E4656A6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2332" y="208555"/>
            <a:ext cx="2017851" cy="918211"/>
          </a:xfrm>
          <a:prstGeom prst="rect">
            <a:avLst/>
          </a:prstGeom>
        </p:spPr>
      </p:pic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5405AFEF-B0D1-8311-8A83-1D71BECE6CE2}"/>
              </a:ext>
            </a:extLst>
          </p:cNvPr>
          <p:cNvSpPr txBox="1">
            <a:spLocks/>
          </p:cNvSpPr>
          <p:nvPr/>
        </p:nvSpPr>
        <p:spPr>
          <a:xfrm>
            <a:off x="586016" y="1258817"/>
            <a:ext cx="8176243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 Veilige principes gaan uit van ieders rol en verantwoordelijkheid en beschrijven hoe kan worden samengewerkt op een wijze die de veiligheid ten goede komt:</a:t>
            </a:r>
            <a:b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endParaRPr lang="nl-NL" sz="24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0" indent="0">
              <a:buNone/>
            </a:pPr>
            <a:r>
              <a:rPr lang="nl-NL" sz="2000" b="1" i="1" dirty="0">
                <a:solidFill>
                  <a:srgbClr val="61B23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Veilige zorg voor de cliënt en veilig werken voor de professionals. </a:t>
            </a:r>
            <a:br>
              <a:rPr lang="nl-NL" sz="2000" b="1" i="1" dirty="0">
                <a:solidFill>
                  <a:srgbClr val="61B23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endParaRPr lang="nl-NL" sz="24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0" indent="0">
              <a:buNone/>
            </a:pPr>
            <a: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 Veilige principes richten zich op de situatie dat de cliënt de verantwoordelijkheid voor het beheer van de medicatie (geheel of gedeeltelijk) heeft overgedragen aan een zorgorganisatie.</a:t>
            </a:r>
          </a:p>
          <a:p>
            <a:pPr>
              <a:defRPr/>
            </a:pPr>
            <a:endParaRPr kumimoji="0" lang="nl-NL" sz="2400" b="0" i="0" u="none" strike="noStrike" kern="1200" cap="none" spc="0" normalizeH="0" baseline="0" noProof="0" dirty="0">
              <a:ln>
                <a:noFill/>
              </a:ln>
              <a:solidFill>
                <a:srgbClr val="0B6F3E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71F569C8-8177-940A-F033-BA603F0B448C}"/>
              </a:ext>
            </a:extLst>
          </p:cNvPr>
          <p:cNvSpPr/>
          <p:nvPr/>
        </p:nvSpPr>
        <p:spPr>
          <a:xfrm>
            <a:off x="838198" y="5868901"/>
            <a:ext cx="1495569" cy="1505186"/>
          </a:xfrm>
          <a:prstGeom prst="ellipse">
            <a:avLst/>
          </a:prstGeom>
          <a:solidFill>
            <a:srgbClr val="00A1E4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1" name="Afbeelding 10" descr="Afbeelding met cirkel&#10;&#10;Automatisch gegenereerde beschrijving">
            <a:extLst>
              <a:ext uri="{FF2B5EF4-FFF2-40B4-BE49-F238E27FC236}">
                <a16:creationId xmlns:a16="http://schemas.microsoft.com/office/drawing/2014/main" id="{DB4DB2D1-CAFB-D110-5296-EBA561E5F4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7004" y="4874292"/>
            <a:ext cx="2454395" cy="2454395"/>
          </a:xfrm>
          <a:prstGeom prst="rect">
            <a:avLst/>
          </a:prstGeom>
        </p:spPr>
      </p:pic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7FCEE70E-8A95-E63A-7E4E-4B8A1BD1717F}"/>
              </a:ext>
            </a:extLst>
          </p:cNvPr>
          <p:cNvCxnSpPr/>
          <p:nvPr/>
        </p:nvCxnSpPr>
        <p:spPr>
          <a:xfrm>
            <a:off x="741659" y="1011676"/>
            <a:ext cx="7235021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3763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Afbeelding met plastic, overdekt, items, container&#10;&#10;Automatisch gegenereerde beschrijving">
            <a:extLst>
              <a:ext uri="{FF2B5EF4-FFF2-40B4-BE49-F238E27FC236}">
                <a16:creationId xmlns:a16="http://schemas.microsoft.com/office/drawing/2014/main" id="{EA85A2DF-C510-61A5-4077-FA2BDBA1F43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23585"/>
          <a:stretch/>
        </p:blipFill>
        <p:spPr>
          <a:xfrm>
            <a:off x="3523488" y="-62144"/>
            <a:ext cx="8668512" cy="6929012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3" name="Ovaal 2">
            <a:extLst>
              <a:ext uri="{FF2B5EF4-FFF2-40B4-BE49-F238E27FC236}">
                <a16:creationId xmlns:a16="http://schemas.microsoft.com/office/drawing/2014/main" id="{63E61F47-D82F-A5DF-ADCE-830A251BD819}"/>
              </a:ext>
            </a:extLst>
          </p:cNvPr>
          <p:cNvSpPr/>
          <p:nvPr/>
        </p:nvSpPr>
        <p:spPr>
          <a:xfrm>
            <a:off x="-2988874" y="-2742395"/>
            <a:ext cx="12133006" cy="1231674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8ACECB7F-E6EC-4628-8E49-7B06B9CA9D0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86017" y="191727"/>
            <a:ext cx="10758055" cy="9182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200" dirty="0">
                <a:solidFill>
                  <a:srgbClr val="0B6F3E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Veilige principes in de medicatieketen</a:t>
            </a:r>
            <a:endParaRPr lang="nl-NL" sz="16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B9B766D7-D3BA-46DC-A931-2F10A5373DF0}"/>
              </a:ext>
            </a:extLst>
          </p:cNvPr>
          <p:cNvSpPr txBox="1">
            <a:spLocks/>
          </p:cNvSpPr>
          <p:nvPr/>
        </p:nvSpPr>
        <p:spPr>
          <a:xfrm>
            <a:off x="838200" y="2241486"/>
            <a:ext cx="683666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2" name="Afbeelding 1" descr="Afbeelding met tekst, teken&#10;&#10;Automatisch gegenereerde beschrijving">
            <a:extLst>
              <a:ext uri="{FF2B5EF4-FFF2-40B4-BE49-F238E27FC236}">
                <a16:creationId xmlns:a16="http://schemas.microsoft.com/office/drawing/2014/main" id="{23EC36A3-28D8-E6EC-E40B-7706E4656A6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2332" y="208555"/>
            <a:ext cx="2017851" cy="918211"/>
          </a:xfrm>
          <a:prstGeom prst="rect">
            <a:avLst/>
          </a:prstGeom>
        </p:spPr>
      </p:pic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5405AFEF-B0D1-8311-8A83-1D71BECE6CE2}"/>
              </a:ext>
            </a:extLst>
          </p:cNvPr>
          <p:cNvSpPr txBox="1">
            <a:spLocks/>
          </p:cNvSpPr>
          <p:nvPr/>
        </p:nvSpPr>
        <p:spPr>
          <a:xfrm>
            <a:off x="586016" y="1258817"/>
            <a:ext cx="8176243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Het kennisdocument 'Veilige principes in de medicatieketen’ is beschikbaar in de vorm van een interactieve PDF met daarin opgenomen een aantal hulpmiddelen, zoals informatie-kaarten voor cliënten en voor professionals. </a:t>
            </a:r>
          </a:p>
          <a:p>
            <a:pPr marL="0" indent="0">
              <a:buNone/>
            </a:pPr>
            <a:endParaRPr lang="nl-NL" sz="24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0" indent="0">
              <a:buNone/>
            </a:pPr>
            <a: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 het document worden de 6 stappen van het medicatieproces uitgewerkt naar wat in principe veilig is per stap en wat wiens taak en verantwoordelijkheid is.</a:t>
            </a:r>
          </a:p>
          <a:p>
            <a:pPr marL="0" indent="0">
              <a:buNone/>
            </a:pPr>
            <a:endParaRPr lang="nl-NL" sz="24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0" indent="0">
              <a:buNone/>
            </a:pPr>
            <a:r>
              <a:rPr lang="nl-NL" sz="2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Dit document is ook te vinden op ons intranet.</a:t>
            </a:r>
          </a:p>
          <a:p>
            <a:pPr>
              <a:defRPr/>
            </a:pPr>
            <a:endParaRPr kumimoji="0" lang="nl-NL" sz="2400" b="0" i="0" u="none" strike="noStrike" kern="1200" cap="none" spc="0" normalizeH="0" baseline="0" noProof="0" dirty="0">
              <a:ln>
                <a:noFill/>
              </a:ln>
              <a:solidFill>
                <a:srgbClr val="0B6F3E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71F569C8-8177-940A-F033-BA603F0B448C}"/>
              </a:ext>
            </a:extLst>
          </p:cNvPr>
          <p:cNvSpPr/>
          <p:nvPr/>
        </p:nvSpPr>
        <p:spPr>
          <a:xfrm>
            <a:off x="838198" y="5868901"/>
            <a:ext cx="1495569" cy="1505186"/>
          </a:xfrm>
          <a:prstGeom prst="ellipse">
            <a:avLst/>
          </a:prstGeom>
          <a:solidFill>
            <a:srgbClr val="00A1E4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1" name="Afbeelding 10" descr="Afbeelding met cirkel&#10;&#10;Automatisch gegenereerde beschrijving">
            <a:extLst>
              <a:ext uri="{FF2B5EF4-FFF2-40B4-BE49-F238E27FC236}">
                <a16:creationId xmlns:a16="http://schemas.microsoft.com/office/drawing/2014/main" id="{DB4DB2D1-CAFB-D110-5296-EBA561E5F4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1742" y="5247155"/>
            <a:ext cx="2454395" cy="2454395"/>
          </a:xfrm>
          <a:prstGeom prst="rect">
            <a:avLst/>
          </a:prstGeom>
        </p:spPr>
      </p:pic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7FCEE70E-8A95-E63A-7E4E-4B8A1BD1717F}"/>
              </a:ext>
            </a:extLst>
          </p:cNvPr>
          <p:cNvCxnSpPr/>
          <p:nvPr/>
        </p:nvCxnSpPr>
        <p:spPr>
          <a:xfrm>
            <a:off x="741659" y="1011676"/>
            <a:ext cx="7235021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6346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B3A211BBB11543B2B47DBE1AC698D7" ma:contentTypeVersion="18" ma:contentTypeDescription="Een nieuw document maken." ma:contentTypeScope="" ma:versionID="1d3573d56e17a48872b5e3e10e081822">
  <xsd:schema xmlns:xsd="http://www.w3.org/2001/XMLSchema" xmlns:xs="http://www.w3.org/2001/XMLSchema" xmlns:p="http://schemas.microsoft.com/office/2006/metadata/properties" xmlns:ns2="6d9177a5-775b-4e6a-bd34-a4f25e082c34" xmlns:ns3="16966e15-dde3-4db3-9b17-c239322513c1" targetNamespace="http://schemas.microsoft.com/office/2006/metadata/properties" ma:root="true" ma:fieldsID="aa255b62ea42210a4a4ffa8919c4808c" ns2:_="" ns3:_="">
    <xsd:import namespace="6d9177a5-775b-4e6a-bd34-a4f25e082c34"/>
    <xsd:import namespace="16966e15-dde3-4db3-9b17-c239322513c1"/>
    <xsd:element name="properties">
      <xsd:complexType>
        <xsd:sequence>
          <xsd:element name="documentManagement">
            <xsd:complexType>
              <xsd:all>
                <xsd:element ref="ns2:Revisie" minOccurs="0"/>
                <xsd:element ref="ns2:Gedeeld" minOccurs="0"/>
                <xsd:element ref="ns2:Gecommuniceerd" minOccurs="0"/>
                <xsd:element ref="ns2:MediaServiceMetadata" minOccurs="0"/>
                <xsd:element ref="ns2:MediaServiceFastMetadata" minOccurs="0"/>
                <xsd:element ref="ns2:Opmerking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Referenti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9177a5-775b-4e6a-bd34-a4f25e082c34" elementFormDefault="qualified">
    <xsd:import namespace="http://schemas.microsoft.com/office/2006/documentManagement/types"/>
    <xsd:import namespace="http://schemas.microsoft.com/office/infopath/2007/PartnerControls"/>
    <xsd:element name="Revisie" ma:index="2" nillable="true" ma:displayName="Revisie" ma:format="DateOnly" ma:internalName="Revisie" ma:readOnly="false">
      <xsd:simpleType>
        <xsd:restriction base="dms:DateTime"/>
      </xsd:simpleType>
    </xsd:element>
    <xsd:element name="Gedeeld" ma:index="3" nillable="true" ma:displayName="Gedeeld " ma:default="1" ma:format="Dropdown" ma:internalName="Gedeeld" ma:readOnly="false">
      <xsd:simpleType>
        <xsd:restriction base="dms:Boolean"/>
      </xsd:simpleType>
    </xsd:element>
    <xsd:element name="Gecommuniceerd" ma:index="4" nillable="true" ma:displayName="Gecommuniceerd" ma:format="DateOnly" ma:internalName="Gecommuniceerd" ma:readOnly="false">
      <xsd:simpleType>
        <xsd:restriction base="dms:DateTime"/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Opmerking" ma:index="11" nillable="true" ma:displayName="Opmerking" ma:format="Dropdown" ma:hidden="true" ma:internalName="Opmerking" ma:readOnly="false">
      <xsd:simpleType>
        <xsd:restriction base="dms:Text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Afbeeldingtags" ma:readOnly="false" ma:fieldId="{5cf76f15-5ced-4ddc-b409-7134ff3c332f}" ma:taxonomyMulti="true" ma:sspId="90071414-d8f8-47c9-832f-e9bf6bbbf9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Referentie" ma:index="24" nillable="true" ma:displayName="Referentie" ma:format="Dropdown" ma:hidden="true" ma:internalName="Referentie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966e15-dde3-4db3-9b17-c239322513c1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dff3e57-9250-4ff7-8664-e8b3b5588e92}" ma:internalName="TaxCatchAll" ma:readOnly="false" ma:showField="CatchAllData" ma:web="16966e15-dde3-4db3-9b17-c239322513c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Gedeeld met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hidden="true" ma:internalName="SharedWithDetail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Inhoudstyp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025DBB-87A1-471F-ADB9-EA9A990FBF49}"/>
</file>

<file path=customXml/itemProps2.xml><?xml version="1.0" encoding="utf-8"?>
<ds:datastoreItem xmlns:ds="http://schemas.openxmlformats.org/officeDocument/2006/customXml" ds:itemID="{14C08E7B-F364-4DC4-A4D0-865B1F8C5799}"/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537</Words>
  <Application>Microsoft Office PowerPoint</Application>
  <PresentationFormat>Breedbeeld</PresentationFormat>
  <Paragraphs>108</Paragraphs>
  <Slides>17</Slides>
  <Notes>16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5" baseType="lpstr">
      <vt:lpstr>Amasis MT Pro Medium</vt:lpstr>
      <vt:lpstr>Arial</vt:lpstr>
      <vt:lpstr>Calibri</vt:lpstr>
      <vt:lpstr>Calibri Light</vt:lpstr>
      <vt:lpstr>Open Sans</vt:lpstr>
      <vt:lpstr>Open Sans Light</vt:lpstr>
      <vt:lpstr>Open Sans Semibold</vt:lpstr>
      <vt:lpstr>Kantoorthema</vt:lpstr>
      <vt:lpstr>PowerPoint-presentatie</vt:lpstr>
      <vt:lpstr>Medicatie-incidenten</vt:lpstr>
      <vt:lpstr>Werkgroep Medicatieveiligheid</vt:lpstr>
      <vt:lpstr>Werkgroep Medicatieveiligheid</vt:lpstr>
      <vt:lpstr>Professional</vt:lpstr>
      <vt:lpstr>PowerPoint-presentatie</vt:lpstr>
      <vt:lpstr>Veilige principes in de medicatieketen</vt:lpstr>
      <vt:lpstr>Veilige principes in de medicatieketen</vt:lpstr>
      <vt:lpstr>Veilige principes in de medicatieketen</vt:lpstr>
      <vt:lpstr>De 6 stappen van het medicatieproces</vt:lpstr>
      <vt:lpstr>PowerPoint-presentatie</vt:lpstr>
      <vt:lpstr>Checklist toepassing veilige principes</vt:lpstr>
      <vt:lpstr>Checklist toepassing veilige principes</vt:lpstr>
      <vt:lpstr>Checklist toepassing Veilige Principes</vt:lpstr>
      <vt:lpstr>Met als resultaat</vt:lpstr>
      <vt:lpstr>PowerPoint-presentatie</vt:lpstr>
      <vt:lpstr>Handige links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Medicatieveiligheid</dc:title>
  <dc:creator>Sara den Hertog</dc:creator>
  <cp:lastModifiedBy>Eline Noppert</cp:lastModifiedBy>
  <cp:revision>2</cp:revision>
  <dcterms:created xsi:type="dcterms:W3CDTF">2023-03-28T09:13:42Z</dcterms:created>
  <dcterms:modified xsi:type="dcterms:W3CDTF">2023-03-30T08:40:12Z</dcterms:modified>
</cp:coreProperties>
</file>